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5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6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7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8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9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10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11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12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13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14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15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16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17.xml" ContentType="application/vnd.openxmlformats-officedocument.presentationml.notesSlid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18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19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20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6" r:id="rId5"/>
    <p:sldId id="258" r:id="rId6"/>
    <p:sldId id="259" r:id="rId7"/>
    <p:sldId id="277" r:id="rId8"/>
    <p:sldId id="295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99" r:id="rId19"/>
    <p:sldId id="307" r:id="rId20"/>
    <p:sldId id="305" r:id="rId21"/>
    <p:sldId id="308" r:id="rId22"/>
    <p:sldId id="272" r:id="rId23"/>
    <p:sldId id="273" r:id="rId24"/>
    <p:sldId id="276" r:id="rId25"/>
    <p:sldId id="278" r:id="rId26"/>
    <p:sldId id="279" r:id="rId27"/>
    <p:sldId id="280" r:id="rId28"/>
    <p:sldId id="284" r:id="rId29"/>
    <p:sldId id="301" r:id="rId30"/>
    <p:sldId id="302" r:id="rId31"/>
    <p:sldId id="285" r:id="rId32"/>
    <p:sldId id="296" r:id="rId33"/>
    <p:sldId id="286" r:id="rId34"/>
    <p:sldId id="287" r:id="rId35"/>
    <p:sldId id="288" r:id="rId36"/>
    <p:sldId id="303" r:id="rId37"/>
    <p:sldId id="293" r:id="rId38"/>
    <p:sldId id="289" r:id="rId39"/>
    <p:sldId id="292" r:id="rId40"/>
    <p:sldId id="290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6563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719" autoAdjust="0"/>
  </p:normalViewPr>
  <p:slideViewPr>
    <p:cSldViewPr snapToGrid="0">
      <p:cViewPr varScale="1">
        <p:scale>
          <a:sx n="113" d="100"/>
          <a:sy n="113" d="100"/>
        </p:scale>
        <p:origin x="24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que RIGHETTO" userId="512fe077-82ad-424c-88a3-15e852b5861d" providerId="ADAL" clId="{7B29A387-81C3-4DC3-8DD1-E7E42D5484F3}"/>
    <pc:docChg chg="undo custSel addSld delSld modSld sldOrd">
      <pc:chgData name="Dominique RIGHETTO" userId="512fe077-82ad-424c-88a3-15e852b5861d" providerId="ADAL" clId="{7B29A387-81C3-4DC3-8DD1-E7E42D5484F3}" dt="2022-06-08T07:59:16.584" v="15651" actId="208"/>
      <pc:docMkLst>
        <pc:docMk/>
      </pc:docMkLst>
      <pc:sldChg chg="addSp delSp modSp mod modNotesTx">
        <pc:chgData name="Dominique RIGHETTO" userId="512fe077-82ad-424c-88a3-15e852b5861d" providerId="ADAL" clId="{7B29A387-81C3-4DC3-8DD1-E7E42D5484F3}" dt="2022-06-05T06:26:27.509" v="15269"/>
        <pc:sldMkLst>
          <pc:docMk/>
          <pc:sldMk cId="2586058810" sldId="256"/>
        </pc:sldMkLst>
        <pc:spChg chg="mod replST">
          <ac:chgData name="Dominique RIGHETTO" userId="512fe077-82ad-424c-88a3-15e852b5861d" providerId="ADAL" clId="{7B29A387-81C3-4DC3-8DD1-E7E42D5484F3}" dt="2022-06-05T06:26:27.481" v="15260"/>
          <ac:spMkLst>
            <pc:docMk/>
            <pc:sldMk cId="2586058810" sldId="256"/>
            <ac:spMk id="2" creationId="{CFE75451-6A4B-484B-9ED1-353CCE25B0F4}"/>
          </ac:spMkLst>
        </pc:spChg>
        <pc:spChg chg="mod replST">
          <ac:chgData name="Dominique RIGHETTO" userId="512fe077-82ad-424c-88a3-15e852b5861d" providerId="ADAL" clId="{7B29A387-81C3-4DC3-8DD1-E7E42D5484F3}" dt="2022-06-05T06:26:27.493" v="15261"/>
          <ac:spMkLst>
            <pc:docMk/>
            <pc:sldMk cId="2586058810" sldId="256"/>
            <ac:spMk id="3" creationId="{0236A1B4-B8D1-4A72-8E20-0703F54BF1FE}"/>
          </ac:spMkLst>
        </pc:spChg>
        <pc:spChg chg="add mod replST">
          <ac:chgData name="Dominique RIGHETTO" userId="512fe077-82ad-424c-88a3-15e852b5861d" providerId="ADAL" clId="{7B29A387-81C3-4DC3-8DD1-E7E42D5484F3}" dt="2022-06-05T06:26:27.507" v="15268"/>
          <ac:spMkLst>
            <pc:docMk/>
            <pc:sldMk cId="2586058810" sldId="256"/>
            <ac:spMk id="10" creationId="{86C7B7C1-8619-C9E0-F4FE-60D2B0D12916}"/>
          </ac:spMkLst>
        </pc:spChg>
        <pc:picChg chg="add mod replST">
          <ac:chgData name="Dominique RIGHETTO" userId="512fe077-82ad-424c-88a3-15e852b5861d" providerId="ADAL" clId="{7B29A387-81C3-4DC3-8DD1-E7E42D5484F3}" dt="2022-06-05T06:26:27.495" v="15262"/>
          <ac:picMkLst>
            <pc:docMk/>
            <pc:sldMk cId="2586058810" sldId="256"/>
            <ac:picMk id="5" creationId="{94BDB372-8D0C-49D3-9D29-FEEB0411A63E}"/>
          </ac:picMkLst>
        </pc:picChg>
        <pc:picChg chg="add mod replST">
          <ac:chgData name="Dominique RIGHETTO" userId="512fe077-82ad-424c-88a3-15e852b5861d" providerId="ADAL" clId="{7B29A387-81C3-4DC3-8DD1-E7E42D5484F3}" dt="2022-06-05T06:26:27.505" v="15267"/>
          <ac:picMkLst>
            <pc:docMk/>
            <pc:sldMk cId="2586058810" sldId="256"/>
            <ac:picMk id="6" creationId="{90A2455B-8A35-5500-46B7-F3CD9A0A4ABF}"/>
          </ac:picMkLst>
        </pc:picChg>
        <pc:picChg chg="add del mod">
          <ac:chgData name="Dominique RIGHETTO" userId="512fe077-82ad-424c-88a3-15e852b5861d" providerId="ADAL" clId="{7B29A387-81C3-4DC3-8DD1-E7E42D5484F3}" dt="2022-05-25T14:32:21.922" v="13425" actId="478"/>
          <ac:picMkLst>
            <pc:docMk/>
            <pc:sldMk cId="2586058810" sldId="256"/>
            <ac:picMk id="6" creationId="{ED36F277-198D-F9BA-3D0C-7AF5E783FF94}"/>
          </ac:picMkLst>
        </pc:picChg>
        <pc:picChg chg="add mod replST">
          <ac:chgData name="Dominique RIGHETTO" userId="512fe077-82ad-424c-88a3-15e852b5861d" providerId="ADAL" clId="{7B29A387-81C3-4DC3-8DD1-E7E42D5484F3}" dt="2022-06-05T06:26:27.498" v="15263"/>
          <ac:picMkLst>
            <pc:docMk/>
            <pc:sldMk cId="2586058810" sldId="256"/>
            <ac:picMk id="7" creationId="{9FA920BC-5813-CF0F-9538-412B4100464E}"/>
          </ac:picMkLst>
        </pc:picChg>
        <pc:picChg chg="add mod replST">
          <ac:chgData name="Dominique RIGHETTO" userId="512fe077-82ad-424c-88a3-15e852b5861d" providerId="ADAL" clId="{7B29A387-81C3-4DC3-8DD1-E7E42D5484F3}" dt="2022-06-05T06:26:27.509" v="15269"/>
          <ac:picMkLst>
            <pc:docMk/>
            <pc:sldMk cId="2586058810" sldId="256"/>
            <ac:picMk id="8" creationId="{6C4268C6-F38E-9B77-8F95-A64FD4CF5841}"/>
          </ac:picMkLst>
        </pc:picChg>
        <pc:picChg chg="add del mod">
          <ac:chgData name="Dominique RIGHETTO" userId="512fe077-82ad-424c-88a3-15e852b5861d" providerId="ADAL" clId="{7B29A387-81C3-4DC3-8DD1-E7E42D5484F3}" dt="2022-05-25T14:32:22.608" v="13426" actId="478"/>
          <ac:picMkLst>
            <pc:docMk/>
            <pc:sldMk cId="2586058810" sldId="256"/>
            <ac:picMk id="9" creationId="{A9348B23-1485-F1E6-73CB-AAE6407CAFF7}"/>
          </ac:picMkLst>
        </pc:picChg>
        <pc:picChg chg="add del mod">
          <ac:chgData name="Dominique RIGHETTO" userId="512fe077-82ad-424c-88a3-15e852b5861d" providerId="ADAL" clId="{7B29A387-81C3-4DC3-8DD1-E7E42D5484F3}" dt="2022-05-25T14:32:21.226" v="13424" actId="478"/>
          <ac:picMkLst>
            <pc:docMk/>
            <pc:sldMk cId="2586058810" sldId="256"/>
            <ac:picMk id="11" creationId="{40816046-4788-EA12-6D3E-05B666CCA37F}"/>
          </ac:picMkLst>
        </pc:picChg>
        <pc:picChg chg="add mod replST">
          <ac:chgData name="Dominique RIGHETTO" userId="512fe077-82ad-424c-88a3-15e852b5861d" providerId="ADAL" clId="{7B29A387-81C3-4DC3-8DD1-E7E42D5484F3}" dt="2022-06-05T06:26:27.500" v="15264"/>
          <ac:picMkLst>
            <pc:docMk/>
            <pc:sldMk cId="2586058810" sldId="256"/>
            <ac:picMk id="13" creationId="{F0A1243F-0EB9-BCD4-348A-1AEE0C6E8F18}"/>
          </ac:picMkLst>
        </pc:picChg>
        <pc:picChg chg="add mod replST">
          <ac:chgData name="Dominique RIGHETTO" userId="512fe077-82ad-424c-88a3-15e852b5861d" providerId="ADAL" clId="{7B29A387-81C3-4DC3-8DD1-E7E42D5484F3}" dt="2022-06-05T06:26:27.502" v="15265"/>
          <ac:picMkLst>
            <pc:docMk/>
            <pc:sldMk cId="2586058810" sldId="256"/>
            <ac:picMk id="15" creationId="{E4056789-9E5B-A4DA-D318-D27D65D37320}"/>
          </ac:picMkLst>
        </pc:picChg>
        <pc:picChg chg="add mod replST">
          <ac:chgData name="Dominique RIGHETTO" userId="512fe077-82ad-424c-88a3-15e852b5861d" providerId="ADAL" clId="{7B29A387-81C3-4DC3-8DD1-E7E42D5484F3}" dt="2022-06-05T06:26:27.503" v="15266"/>
          <ac:picMkLst>
            <pc:docMk/>
            <pc:sldMk cId="2586058810" sldId="256"/>
            <ac:picMk id="17" creationId="{FD77291A-9CC2-678F-0697-75D295BFF3FE}"/>
          </ac:picMkLst>
        </pc:picChg>
      </pc:sldChg>
      <pc:sldChg chg="addSp delSp modSp mod modNotesTx">
        <pc:chgData name="Dominique RIGHETTO" userId="512fe077-82ad-424c-88a3-15e852b5861d" providerId="ADAL" clId="{7B29A387-81C3-4DC3-8DD1-E7E42D5484F3}" dt="2022-06-05T06:26:27.519" v="15275"/>
        <pc:sldMkLst>
          <pc:docMk/>
          <pc:sldMk cId="3571516367" sldId="258"/>
        </pc:sldMkLst>
        <pc:spChg chg="mod replST">
          <ac:chgData name="Dominique RIGHETTO" userId="512fe077-82ad-424c-88a3-15e852b5861d" providerId="ADAL" clId="{7B29A387-81C3-4DC3-8DD1-E7E42D5484F3}" dt="2022-06-05T06:26:27.511" v="15270"/>
          <ac:spMkLst>
            <pc:docMk/>
            <pc:sldMk cId="3571516367" sldId="25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13" v="15271"/>
          <ac:spMkLst>
            <pc:docMk/>
            <pc:sldMk cId="3571516367" sldId="25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2.512" v="1296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04.578" v="12970" actId="478"/>
          <ac:spMkLst>
            <pc:docMk/>
            <pc:sldMk cId="3571516367" sldId="25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15" v="15272"/>
          <ac:spMkLst>
            <pc:docMk/>
            <pc:sldMk cId="3571516367" sldId="258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7T12:28:13.778" v="8375" actId="478"/>
          <ac:spMkLst>
            <pc:docMk/>
            <pc:sldMk cId="3571516367" sldId="258"/>
            <ac:spMk id="7" creationId="{CA913D60-B5C7-BA41-386A-C2B7DCD7025B}"/>
          </ac:spMkLst>
        </pc:spChg>
        <pc:spChg chg="add mod replST">
          <ac:chgData name="Dominique RIGHETTO" userId="512fe077-82ad-424c-88a3-15e852b5861d" providerId="ADAL" clId="{7B29A387-81C3-4DC3-8DD1-E7E42D5484F3}" dt="2022-06-05T06:26:27.518" v="15274"/>
          <ac:spMkLst>
            <pc:docMk/>
            <pc:sldMk cId="3571516367" sldId="258"/>
            <ac:spMk id="10" creationId="{9EC85BDC-1EE4-FBA4-BC0D-A57649299286}"/>
          </ac:spMkLst>
        </pc:spChg>
        <pc:picChg chg="add mod replST">
          <ac:chgData name="Dominique RIGHETTO" userId="512fe077-82ad-424c-88a3-15e852b5861d" providerId="ADAL" clId="{7B29A387-81C3-4DC3-8DD1-E7E42D5484F3}" dt="2022-06-05T06:26:27.519" v="15275"/>
          <ac:picMkLst>
            <pc:docMk/>
            <pc:sldMk cId="3571516367" sldId="258"/>
            <ac:picMk id="5" creationId="{56CEB81C-82B6-92A3-01B9-E5389BB41EA9}"/>
          </ac:picMkLst>
        </pc:picChg>
        <pc:picChg chg="add mod replST">
          <ac:chgData name="Dominique RIGHETTO" userId="512fe077-82ad-424c-88a3-15e852b5861d" providerId="ADAL" clId="{7B29A387-81C3-4DC3-8DD1-E7E42D5484F3}" dt="2022-06-05T06:26:27.516" v="15273"/>
          <ac:picMkLst>
            <pc:docMk/>
            <pc:sldMk cId="3571516367" sldId="258"/>
            <ac:picMk id="9" creationId="{CBB33607-2E8F-090A-4C14-17506003DC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38" v="15285"/>
        <pc:sldMkLst>
          <pc:docMk/>
          <pc:sldMk cId="2940208079" sldId="259"/>
        </pc:sldMkLst>
        <pc:spChg chg="mod replST">
          <ac:chgData name="Dominique RIGHETTO" userId="512fe077-82ad-424c-88a3-15e852b5861d" providerId="ADAL" clId="{7B29A387-81C3-4DC3-8DD1-E7E42D5484F3}" dt="2022-06-05T06:26:27.522" v="15276"/>
          <ac:spMkLst>
            <pc:docMk/>
            <pc:sldMk cId="2940208079" sldId="259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24" v="15277"/>
          <ac:spMkLst>
            <pc:docMk/>
            <pc:sldMk cId="2940208079" sldId="25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8.281" v="12971" actId="478"/>
          <ac:spMkLst>
            <pc:docMk/>
            <pc:sldMk cId="2940208079" sldId="25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0.695" v="12972" actId="478"/>
          <ac:spMkLst>
            <pc:docMk/>
            <pc:sldMk cId="2940208079" sldId="25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26" v="15278"/>
          <ac:spMkLst>
            <pc:docMk/>
            <pc:sldMk cId="2940208079" sldId="259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7" creationId="{CB72B43D-19AD-3215-0B08-B3ECCB829276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8" creationId="{E4678E2F-F130-B495-5F30-B5CAB697536C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9" creationId="{C2D0A94D-56E4-7CDA-DE40-4C18262B068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0" creationId="{619549E5-BF2C-40CF-1FCF-1E41B05451B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1" creationId="{A9EFB546-5732-FBB5-59ED-1FF3B3DE45D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2" creationId="{D3C68983-F572-60F0-F6C5-094A1382289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3" creationId="{62331BB0-DE6F-FAEC-6040-1036C203C1CD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4" creationId="{8B4BF195-546E-E357-A6AD-E08B37D11137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5" creationId="{8A599673-0A80-E636-1132-876D3260CB47}"/>
          </ac:spMkLst>
        </pc:spChg>
        <pc:spChg chg="add del mod">
          <ac:chgData name="Dominique RIGHETTO" userId="512fe077-82ad-424c-88a3-15e852b5861d" providerId="ADAL" clId="{7B29A387-81C3-4DC3-8DD1-E7E42D5484F3}" dt="2022-05-07T11:39:52.687" v="7104"/>
          <ac:spMkLst>
            <pc:docMk/>
            <pc:sldMk cId="2940208079" sldId="259"/>
            <ac:spMk id="18" creationId="{363E90F1-1BA0-7D77-F051-FF51B7F1A167}"/>
          </ac:spMkLst>
        </pc:spChg>
        <pc:picChg chg="add mod replST">
          <ac:chgData name="Dominique RIGHETTO" userId="512fe077-82ad-424c-88a3-15e852b5861d" providerId="ADAL" clId="{7B29A387-81C3-4DC3-8DD1-E7E42D5484F3}" dt="2022-06-05T06:26:27.529" v="15280"/>
          <ac:picMkLst>
            <pc:docMk/>
            <pc:sldMk cId="2940208079" sldId="259"/>
            <ac:picMk id="5" creationId="{34C402A7-FEC0-2EFE-E969-5AE73B006ECB}"/>
          </ac:picMkLst>
        </pc:picChg>
        <pc:picChg chg="add mod replST">
          <ac:chgData name="Dominique RIGHETTO" userId="512fe077-82ad-424c-88a3-15e852b5861d" providerId="ADAL" clId="{7B29A387-81C3-4DC3-8DD1-E7E42D5484F3}" dt="2022-06-05T06:26:27.531" v="15281"/>
          <ac:picMkLst>
            <pc:docMk/>
            <pc:sldMk cId="2940208079" sldId="259"/>
            <ac:picMk id="8" creationId="{4AB8CC0C-E58D-9715-2CEF-B2B2FB488C46}"/>
          </ac:picMkLst>
        </pc:picChg>
        <pc:picChg chg="add del mod">
          <ac:chgData name="Dominique RIGHETTO" userId="512fe077-82ad-424c-88a3-15e852b5861d" providerId="ADAL" clId="{7B29A387-81C3-4DC3-8DD1-E7E42D5484F3}" dt="2022-05-25T16:08:35.308" v="13919" actId="478"/>
          <ac:picMkLst>
            <pc:docMk/>
            <pc:sldMk cId="2940208079" sldId="259"/>
            <ac:picMk id="10" creationId="{4490F812-BA15-253B-F595-89A881FB4A56}"/>
          </ac:picMkLst>
        </pc:picChg>
        <pc:picChg chg="add del mod">
          <ac:chgData name="Dominique RIGHETTO" userId="512fe077-82ad-424c-88a3-15e852b5861d" providerId="ADAL" clId="{7B29A387-81C3-4DC3-8DD1-E7E42D5484F3}" dt="2022-05-08T09:55:00.268" v="12306" actId="478"/>
          <ac:picMkLst>
            <pc:docMk/>
            <pc:sldMk cId="2940208079" sldId="259"/>
            <ac:picMk id="11" creationId="{46874C11-EAD1-2C52-EB64-FB813E693BB6}"/>
          </ac:picMkLst>
        </pc:picChg>
        <pc:picChg chg="add mod replST">
          <ac:chgData name="Dominique RIGHETTO" userId="512fe077-82ad-424c-88a3-15e852b5861d" providerId="ADAL" clId="{7B29A387-81C3-4DC3-8DD1-E7E42D5484F3}" dt="2022-06-05T06:26:27.533" v="15282"/>
          <ac:picMkLst>
            <pc:docMk/>
            <pc:sldMk cId="2940208079" sldId="259"/>
            <ac:picMk id="11" creationId="{7BF8D703-CA29-67B3-89B3-343B94A50E16}"/>
          </ac:picMkLst>
        </pc:picChg>
        <pc:picChg chg="add mod replST">
          <ac:chgData name="Dominique RIGHETTO" userId="512fe077-82ad-424c-88a3-15e852b5861d" providerId="ADAL" clId="{7B29A387-81C3-4DC3-8DD1-E7E42D5484F3}" dt="2022-06-05T06:26:27.538" v="15285"/>
          <ac:picMkLst>
            <pc:docMk/>
            <pc:sldMk cId="2940208079" sldId="259"/>
            <ac:picMk id="12" creationId="{9E48AF5F-19CA-0091-DDDB-A7746BA65193}"/>
          </ac:picMkLst>
        </pc:picChg>
        <pc:picChg chg="add del mod">
          <ac:chgData name="Dominique RIGHETTO" userId="512fe077-82ad-424c-88a3-15e852b5861d" providerId="ADAL" clId="{7B29A387-81C3-4DC3-8DD1-E7E42D5484F3}" dt="2022-05-25T16:07:49.613" v="13911" actId="478"/>
          <ac:picMkLst>
            <pc:docMk/>
            <pc:sldMk cId="2940208079" sldId="259"/>
            <ac:picMk id="12" creationId="{A352EFDF-8CF1-F798-0451-B11A10311CAC}"/>
          </ac:picMkLst>
        </pc:picChg>
        <pc:picChg chg="add del mod">
          <ac:chgData name="Dominique RIGHETTO" userId="512fe077-82ad-424c-88a3-15e852b5861d" providerId="ADAL" clId="{7B29A387-81C3-4DC3-8DD1-E7E42D5484F3}" dt="2022-05-08T10:00:08.594" v="12318" actId="478"/>
          <ac:picMkLst>
            <pc:docMk/>
            <pc:sldMk cId="2940208079" sldId="259"/>
            <ac:picMk id="13" creationId="{AF883515-6F71-8FDD-8D4A-E278A0BC55D6}"/>
          </ac:picMkLst>
        </pc:picChg>
        <pc:picChg chg="add mod replST">
          <ac:chgData name="Dominique RIGHETTO" userId="512fe077-82ad-424c-88a3-15e852b5861d" providerId="ADAL" clId="{7B29A387-81C3-4DC3-8DD1-E7E42D5484F3}" dt="2022-06-05T06:26:27.534" v="15283"/>
          <ac:picMkLst>
            <pc:docMk/>
            <pc:sldMk cId="2940208079" sldId="259"/>
            <ac:picMk id="14" creationId="{4AD139B3-83A7-1648-2786-61DE89EC918D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7" creationId="{A697FFC4-FCB3-DD1F-BE45-51B962969870}"/>
          </ac:picMkLst>
        </pc:picChg>
        <pc:picChg chg="add mod replST">
          <ac:chgData name="Dominique RIGHETTO" userId="512fe077-82ad-424c-88a3-15e852b5861d" providerId="ADAL" clId="{7B29A387-81C3-4DC3-8DD1-E7E42D5484F3}" dt="2022-06-05T06:26:27.536" v="15284"/>
          <ac:picMkLst>
            <pc:docMk/>
            <pc:sldMk cId="2940208079" sldId="259"/>
            <ac:picMk id="17" creationId="{DD1FE942-C9F5-5F1C-732C-163B7ADA5173}"/>
          </ac:picMkLst>
        </pc:picChg>
        <pc:picChg chg="add mod replST">
          <ac:chgData name="Dominique RIGHETTO" userId="512fe077-82ad-424c-88a3-15e852b5861d" providerId="ADAL" clId="{7B29A387-81C3-4DC3-8DD1-E7E42D5484F3}" dt="2022-06-05T06:26:27.528" v="15279"/>
          <ac:picMkLst>
            <pc:docMk/>
            <pc:sldMk cId="2940208079" sldId="259"/>
            <ac:picMk id="18" creationId="{4B7F2F6B-711E-7686-4E43-892DD74A607A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9" creationId="{940C5218-11EB-5B8E-27E2-39B208D10EF3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20" creationId="{2EBD7374-9FA3-1E58-307C-A539CC3C8A47}"/>
          </ac:picMkLst>
        </pc:picChg>
        <pc:picChg chg="add del mod">
          <ac:chgData name="Dominique RIGHETTO" userId="512fe077-82ad-424c-88a3-15e852b5861d" providerId="ADAL" clId="{7B29A387-81C3-4DC3-8DD1-E7E42D5484F3}" dt="2022-05-25T16:05:51.264" v="13903"/>
          <ac:picMkLst>
            <pc:docMk/>
            <pc:sldMk cId="2940208079" sldId="259"/>
            <ac:picMk id="1026" creationId="{ED7A3F65-2A09-C8CF-E2E8-6A2899511339}"/>
          </ac:picMkLst>
        </pc:picChg>
      </pc:sldChg>
      <pc:sldChg chg="addSp delSp modSp add del mod modShow">
        <pc:chgData name="Dominique RIGHETTO" userId="512fe077-82ad-424c-88a3-15e852b5861d" providerId="ADAL" clId="{7B29A387-81C3-4DC3-8DD1-E7E42D5484F3}" dt="2022-05-20T08:30:40.150" v="12702" actId="47"/>
        <pc:sldMkLst>
          <pc:docMk/>
          <pc:sldMk cId="1618953896" sldId="260"/>
        </pc:sldMkLst>
        <pc:spChg chg="mod">
          <ac:chgData name="Dominique RIGHETTO" userId="512fe077-82ad-424c-88a3-15e852b5861d" providerId="ADAL" clId="{7B29A387-81C3-4DC3-8DD1-E7E42D5484F3}" dt="2022-05-20T08:00:17.744" v="12641" actId="20577"/>
          <ac:spMkLst>
            <pc:docMk/>
            <pc:sldMk cId="1618953896" sldId="260"/>
            <ac:spMk id="3" creationId="{9D5232F9-FD00-464A-9F17-619C91AEF8F3}"/>
          </ac:spMkLst>
        </pc:spChg>
        <pc:graphicFrameChg chg="add del mod modGraphic">
          <ac:chgData name="Dominique RIGHETTO" userId="512fe077-82ad-424c-88a3-15e852b5861d" providerId="ADAL" clId="{7B29A387-81C3-4DC3-8DD1-E7E42D5484F3}" dt="2022-05-20T08:03:52.234" v="12645" actId="1032"/>
          <ac:graphicFrameMkLst>
            <pc:docMk/>
            <pc:sldMk cId="1618953896" sldId="260"/>
            <ac:graphicFrameMk id="7" creationId="{23D6C59F-11F3-FB9A-81B3-FF64A64F11E9}"/>
          </ac:graphicFrameMkLst>
        </pc:graphicFrameChg>
      </pc:sldChg>
      <pc:sldChg chg="modSp add del mod">
        <pc:chgData name="Dominique RIGHETTO" userId="512fe077-82ad-424c-88a3-15e852b5861d" providerId="ADAL" clId="{7B29A387-81C3-4DC3-8DD1-E7E42D5484F3}" dt="2022-05-06T19:38:31.784" v="1814" actId="2696"/>
        <pc:sldMkLst>
          <pc:docMk/>
          <pc:sldMk cId="692201707" sldId="261"/>
        </pc:sldMkLst>
        <pc:spChg chg="mod">
          <ac:chgData name="Dominique RIGHETTO" userId="512fe077-82ad-424c-88a3-15e852b5861d" providerId="ADAL" clId="{7B29A387-81C3-4DC3-8DD1-E7E42D5484F3}" dt="2022-05-06T19:34:40.812" v="1640" actId="20577"/>
          <ac:spMkLst>
            <pc:docMk/>
            <pc:sldMk cId="692201707" sldId="261"/>
            <ac:spMk id="3" creationId="{9D5232F9-FD00-464A-9F17-619C91AEF8F3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6-05T06:26:27.572" v="15304"/>
        <pc:sldMkLst>
          <pc:docMk/>
          <pc:sldMk cId="124560355" sldId="262"/>
        </pc:sldMkLst>
        <pc:spChg chg="mod replST">
          <ac:chgData name="Dominique RIGHETTO" userId="512fe077-82ad-424c-88a3-15e852b5861d" providerId="ADAL" clId="{7B29A387-81C3-4DC3-8DD1-E7E42D5484F3}" dt="2022-06-05T06:26:27.559" v="15296"/>
          <ac:spMkLst>
            <pc:docMk/>
            <pc:sldMk cId="124560355" sldId="262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60" v="15297"/>
          <ac:spMkLst>
            <pc:docMk/>
            <pc:sldMk cId="124560355" sldId="26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25.131" v="12977" actId="478"/>
          <ac:spMkLst>
            <pc:docMk/>
            <pc:sldMk cId="124560355" sldId="26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6.657" v="12978" actId="478"/>
          <ac:spMkLst>
            <pc:docMk/>
            <pc:sldMk cId="124560355" sldId="26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62" v="15298"/>
          <ac:spMkLst>
            <pc:docMk/>
            <pc:sldMk cId="124560355" sldId="262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64" v="15299"/>
          <ac:spMkLst>
            <pc:docMk/>
            <pc:sldMk cId="124560355" sldId="262"/>
            <ac:spMk id="7" creationId="{AB249DC2-9601-FAF4-FCE6-44BA1384BF7B}"/>
          </ac:spMkLst>
        </pc:spChg>
        <pc:spChg chg="add mod replST">
          <ac:chgData name="Dominique RIGHETTO" userId="512fe077-82ad-424c-88a3-15e852b5861d" providerId="ADAL" clId="{7B29A387-81C3-4DC3-8DD1-E7E42D5484F3}" dt="2022-06-05T06:26:27.566" v="15300"/>
          <ac:spMkLst>
            <pc:docMk/>
            <pc:sldMk cId="124560355" sldId="262"/>
            <ac:spMk id="8" creationId="{62A8EF81-0F94-2FED-E9B2-C969C9820BB7}"/>
          </ac:spMkLst>
        </pc:spChg>
        <pc:spChg chg="add mod replST">
          <ac:chgData name="Dominique RIGHETTO" userId="512fe077-82ad-424c-88a3-15e852b5861d" providerId="ADAL" clId="{7B29A387-81C3-4DC3-8DD1-E7E42D5484F3}" dt="2022-06-05T06:26:27.567" v="15301"/>
          <ac:spMkLst>
            <pc:docMk/>
            <pc:sldMk cId="124560355" sldId="262"/>
            <ac:spMk id="9" creationId="{358F5417-5287-A164-8330-9B3C5DCA6AA8}"/>
          </ac:spMkLst>
        </pc:spChg>
        <pc:grpChg chg="add mod">
          <ac:chgData name="Dominique RIGHETTO" userId="512fe077-82ad-424c-88a3-15e852b5861d" providerId="ADAL" clId="{7B29A387-81C3-4DC3-8DD1-E7E42D5484F3}" dt="2022-05-15T15:04:55.989" v="12572" actId="164"/>
          <ac:grpSpMkLst>
            <pc:docMk/>
            <pc:sldMk cId="124560355" sldId="262"/>
            <ac:grpSpMk id="16" creationId="{2F6909BE-8EB8-1B85-DFFD-0B04AF960587}"/>
          </ac:grpSpMkLst>
        </pc:grpChg>
        <pc:grpChg chg="add mod replST">
          <ac:chgData name="Dominique RIGHETTO" userId="512fe077-82ad-424c-88a3-15e852b5861d" providerId="ADAL" clId="{7B29A387-81C3-4DC3-8DD1-E7E42D5484F3}" dt="2022-06-05T06:26:27.570" v="15303"/>
          <ac:grpSpMkLst>
            <pc:docMk/>
            <pc:sldMk cId="124560355" sldId="262"/>
            <ac:grpSpMk id="21" creationId="{64CC0F80-A987-7965-BA4A-0AF82D84A19E}"/>
          </ac:grpSpMkLst>
        </pc:grpChg>
        <pc:picChg chg="add mod replST">
          <ac:chgData name="Dominique RIGHETTO" userId="512fe077-82ad-424c-88a3-15e852b5861d" providerId="ADAL" clId="{7B29A387-81C3-4DC3-8DD1-E7E42D5484F3}" dt="2022-06-05T06:26:27.569" v="15302"/>
          <ac:picMkLst>
            <pc:docMk/>
            <pc:sldMk cId="124560355" sldId="262"/>
            <ac:picMk id="11" creationId="{D3B9EB34-DFD5-F945-4C03-72A9EEC7C764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12" creationId="{23BB4819-94D3-DFB4-0C53-82C2093F04E9}"/>
          </ac:picMkLst>
        </pc:picChg>
        <pc:picChg chg="add mod replST">
          <ac:chgData name="Dominique RIGHETTO" userId="512fe077-82ad-424c-88a3-15e852b5861d" providerId="ADAL" clId="{7B29A387-81C3-4DC3-8DD1-E7E42D5484F3}" dt="2022-06-05T06:26:27.572" v="15304"/>
          <ac:picMkLst>
            <pc:docMk/>
            <pc:sldMk cId="124560355" sldId="262"/>
            <ac:picMk id="13" creationId="{44CB2688-A41B-30CA-DBF9-8374C8BE6D8E}"/>
          </ac:picMkLst>
        </pc:picChg>
        <pc:picChg chg="add del mod">
          <ac:chgData name="Dominique RIGHETTO" userId="512fe077-82ad-424c-88a3-15e852b5861d" providerId="ADAL" clId="{7B29A387-81C3-4DC3-8DD1-E7E42D5484F3}" dt="2022-05-15T15:07:41.488" v="12594" actId="478"/>
          <ac:picMkLst>
            <pc:docMk/>
            <pc:sldMk cId="124560355" sldId="262"/>
            <ac:picMk id="14" creationId="{9538B983-54DE-D14B-E024-DD0A2629D3B7}"/>
          </ac:picMkLst>
        </pc:picChg>
        <pc:picChg chg="add del mod">
          <ac:chgData name="Dominique RIGHETTO" userId="512fe077-82ad-424c-88a3-15e852b5861d" providerId="ADAL" clId="{7B29A387-81C3-4DC3-8DD1-E7E42D5484F3}" dt="2022-05-15T15:07:40.087" v="12593" actId="478"/>
          <ac:picMkLst>
            <pc:docMk/>
            <pc:sldMk cId="124560355" sldId="262"/>
            <ac:picMk id="15" creationId="{73444C3D-57D2-8D1B-1D50-181C6A031CCD}"/>
          </ac:picMkLst>
        </pc:picChg>
        <pc:picChg chg="add del mod">
          <ac:chgData name="Dominique RIGHETTO" userId="512fe077-82ad-424c-88a3-15e852b5861d" providerId="ADAL" clId="{7B29A387-81C3-4DC3-8DD1-E7E42D5484F3}" dt="2022-05-15T15:06:09.399" v="12583" actId="931"/>
          <ac:picMkLst>
            <pc:docMk/>
            <pc:sldMk cId="124560355" sldId="262"/>
            <ac:picMk id="18" creationId="{EB9E4EAA-1831-76CE-B31D-4C728EFAB01E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20" creationId="{447ADBF5-1A2A-45F1-82F8-9CA045BE470C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583" v="15310"/>
        <pc:sldMkLst>
          <pc:docMk/>
          <pc:sldMk cId="2249700122" sldId="263"/>
        </pc:sldMkLst>
        <pc:spChg chg="mod replST">
          <ac:chgData name="Dominique RIGHETTO" userId="512fe077-82ad-424c-88a3-15e852b5861d" providerId="ADAL" clId="{7B29A387-81C3-4DC3-8DD1-E7E42D5484F3}" dt="2022-06-05T06:26:27.575" v="15305"/>
          <ac:spMkLst>
            <pc:docMk/>
            <pc:sldMk cId="2249700122" sldId="263"/>
            <ac:spMk id="2" creationId="{0A32731C-311B-46F7-A865-6C3AF6B09A47}"/>
          </ac:spMkLst>
        </pc:spChg>
        <pc:spChg chg="mod ord replST">
          <ac:chgData name="Dominique RIGHETTO" userId="512fe077-82ad-424c-88a3-15e852b5861d" providerId="ADAL" clId="{7B29A387-81C3-4DC3-8DD1-E7E42D5484F3}" dt="2022-06-05T06:26:27.582" v="15309"/>
          <ac:spMkLst>
            <pc:docMk/>
            <pc:sldMk cId="2249700122" sldId="26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2.290" v="12980" actId="478"/>
          <ac:spMkLst>
            <pc:docMk/>
            <pc:sldMk cId="2249700122" sldId="26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30.518" v="12979" actId="478"/>
          <ac:spMkLst>
            <pc:docMk/>
            <pc:sldMk cId="2249700122" sldId="26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76" v="15306"/>
          <ac:spMkLst>
            <pc:docMk/>
            <pc:sldMk cId="2249700122" sldId="263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78" v="15307"/>
          <ac:spMkLst>
            <pc:docMk/>
            <pc:sldMk cId="2249700122" sldId="263"/>
            <ac:spMk id="8" creationId="{DF5F813B-C532-1F31-39EA-FE40006E3A62}"/>
          </ac:spMkLst>
        </pc:spChg>
        <pc:spChg chg="add del mod">
          <ac:chgData name="Dominique RIGHETTO" userId="512fe077-82ad-424c-88a3-15e852b5861d" providerId="ADAL" clId="{7B29A387-81C3-4DC3-8DD1-E7E42D5484F3}" dt="2022-05-20T08:56:44.320" v="12800" actId="478"/>
          <ac:spMkLst>
            <pc:docMk/>
            <pc:sldMk cId="2249700122" sldId="263"/>
            <ac:spMk id="9" creationId="{89CF03AF-A2D0-8028-D281-A2E6470864D1}"/>
          </ac:spMkLst>
        </pc:spChg>
        <pc:graphicFrameChg chg="add mod ord replST modGraphic">
          <ac:chgData name="Dominique RIGHETTO" userId="512fe077-82ad-424c-88a3-15e852b5861d" providerId="ADAL" clId="{7B29A387-81C3-4DC3-8DD1-E7E42D5484F3}" dt="2022-06-05T06:26:27.580" v="15308"/>
          <ac:graphicFrameMkLst>
            <pc:docMk/>
            <pc:sldMk cId="2249700122" sldId="263"/>
            <ac:graphicFrameMk id="7" creationId="{997B1765-E0EC-5770-14DA-6DDB1DD71F35}"/>
          </ac:graphicFrameMkLst>
        </pc:graphicFrameChg>
        <pc:picChg chg="add mod replST">
          <ac:chgData name="Dominique RIGHETTO" userId="512fe077-82ad-424c-88a3-15e852b5861d" providerId="ADAL" clId="{7B29A387-81C3-4DC3-8DD1-E7E42D5484F3}" dt="2022-06-05T06:26:27.583" v="15310"/>
          <ac:picMkLst>
            <pc:docMk/>
            <pc:sldMk cId="2249700122" sldId="263"/>
            <ac:picMk id="9" creationId="{E795E39D-E161-60AA-3DD4-3BB1B67737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91" v="15314"/>
        <pc:sldMkLst>
          <pc:docMk/>
          <pc:sldMk cId="1802634430" sldId="264"/>
        </pc:sldMkLst>
        <pc:spChg chg="mod replST">
          <ac:chgData name="Dominique RIGHETTO" userId="512fe077-82ad-424c-88a3-15e852b5861d" providerId="ADAL" clId="{7B29A387-81C3-4DC3-8DD1-E7E42D5484F3}" dt="2022-06-05T06:26:27.586" v="15311"/>
          <ac:spMkLst>
            <pc:docMk/>
            <pc:sldMk cId="1802634430" sldId="264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88" v="15312"/>
          <ac:spMkLst>
            <pc:docMk/>
            <pc:sldMk cId="1802634430" sldId="26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8.387" v="12983" actId="478"/>
          <ac:spMkLst>
            <pc:docMk/>
            <pc:sldMk cId="1802634430" sldId="264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3:59:36.163" v="12982" actId="478"/>
          <ac:spMkLst>
            <pc:docMk/>
            <pc:sldMk cId="1802634430" sldId="264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89" v="15313"/>
          <ac:spMkLst>
            <pc:docMk/>
            <pc:sldMk cId="1802634430" sldId="264"/>
            <ac:spMk id="6" creationId="{7BC1787E-7110-4989-B0B8-DD4E0ACC09DF}"/>
          </ac:spMkLst>
        </pc:spChg>
        <pc:picChg chg="add del mod">
          <ac:chgData name="Dominique RIGHETTO" userId="512fe077-82ad-424c-88a3-15e852b5861d" providerId="ADAL" clId="{7B29A387-81C3-4DC3-8DD1-E7E42D5484F3}" dt="2022-05-20T08:40:10.470" v="12714" actId="478"/>
          <ac:picMkLst>
            <pc:docMk/>
            <pc:sldMk cId="1802634430" sldId="264"/>
            <ac:picMk id="8" creationId="{7032A922-F15D-B110-49D9-66BB8083BA32}"/>
          </ac:picMkLst>
        </pc:picChg>
        <pc:picChg chg="add mod replST">
          <ac:chgData name="Dominique RIGHETTO" userId="512fe077-82ad-424c-88a3-15e852b5861d" providerId="ADAL" clId="{7B29A387-81C3-4DC3-8DD1-E7E42D5484F3}" dt="2022-06-05T06:26:27.591" v="15314"/>
          <ac:picMkLst>
            <pc:docMk/>
            <pc:sldMk cId="1802634430" sldId="264"/>
            <ac:picMk id="9" creationId="{96DACA2B-5E22-22FC-F936-0CEADFAB294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02" v="15320"/>
        <pc:sldMkLst>
          <pc:docMk/>
          <pc:sldMk cId="811712510" sldId="265"/>
        </pc:sldMkLst>
        <pc:spChg chg="mod replST">
          <ac:chgData name="Dominique RIGHETTO" userId="512fe077-82ad-424c-88a3-15e852b5861d" providerId="ADAL" clId="{7B29A387-81C3-4DC3-8DD1-E7E42D5484F3}" dt="2022-06-05T06:26:27.593" v="15315"/>
          <ac:spMkLst>
            <pc:docMk/>
            <pc:sldMk cId="811712510" sldId="26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95" v="15316"/>
          <ac:spMkLst>
            <pc:docMk/>
            <pc:sldMk cId="811712510" sldId="26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8:06:56.224" v="14173" actId="478"/>
          <ac:spMkLst>
            <pc:docMk/>
            <pc:sldMk cId="811712510" sldId="26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8:06:57.923" v="14174" actId="478"/>
          <ac:spMkLst>
            <pc:docMk/>
            <pc:sldMk cId="811712510" sldId="26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97" v="15317"/>
          <ac:spMkLst>
            <pc:docMk/>
            <pc:sldMk cId="811712510" sldId="265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98" v="15318"/>
          <ac:spMkLst>
            <pc:docMk/>
            <pc:sldMk cId="811712510" sldId="265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00" v="15319"/>
          <ac:picMkLst>
            <pc:docMk/>
            <pc:sldMk cId="811712510" sldId="265"/>
            <ac:picMk id="8" creationId="{610F1821-C7C5-AA15-4E72-FC778C186503}"/>
          </ac:picMkLst>
        </pc:picChg>
        <pc:picChg chg="add del mod">
          <ac:chgData name="Dominique RIGHETTO" userId="512fe077-82ad-424c-88a3-15e852b5861d" providerId="ADAL" clId="{7B29A387-81C3-4DC3-8DD1-E7E42D5484F3}" dt="2022-05-06T20:04:42.287" v="3234" actId="478"/>
          <ac:picMkLst>
            <pc:docMk/>
            <pc:sldMk cId="811712510" sldId="265"/>
            <ac:picMk id="8" creationId="{721997C1-7E92-F6A0-372A-31194C7FCD36}"/>
          </ac:picMkLst>
        </pc:picChg>
        <pc:picChg chg="add del mod">
          <ac:chgData name="Dominique RIGHETTO" userId="512fe077-82ad-424c-88a3-15e852b5861d" providerId="ADAL" clId="{7B29A387-81C3-4DC3-8DD1-E7E42D5484F3}" dt="2022-05-25T18:06:52.383" v="14172" actId="478"/>
          <ac:picMkLst>
            <pc:docMk/>
            <pc:sldMk cId="811712510" sldId="265"/>
            <ac:picMk id="11" creationId="{FD43BC2D-7F6E-D859-2C3A-A3EDBD3315F6}"/>
          </ac:picMkLst>
        </pc:picChg>
        <pc:picChg chg="add del mod">
          <ac:chgData name="Dominique RIGHETTO" userId="512fe077-82ad-424c-88a3-15e852b5861d" providerId="ADAL" clId="{7B29A387-81C3-4DC3-8DD1-E7E42D5484F3}" dt="2022-05-25T18:09:53.321" v="14183" actId="478"/>
          <ac:picMkLst>
            <pc:docMk/>
            <pc:sldMk cId="811712510" sldId="265"/>
            <ac:picMk id="12" creationId="{2288B388-7878-DE44-6B0E-97C203374471}"/>
          </ac:picMkLst>
        </pc:picChg>
        <pc:picChg chg="add mod replST">
          <ac:chgData name="Dominique RIGHETTO" userId="512fe077-82ad-424c-88a3-15e852b5861d" providerId="ADAL" clId="{7B29A387-81C3-4DC3-8DD1-E7E42D5484F3}" dt="2022-06-05T06:26:27.602" v="15320"/>
          <ac:picMkLst>
            <pc:docMk/>
            <pc:sldMk cId="811712510" sldId="265"/>
            <ac:picMk id="14" creationId="{792AD067-88F1-3E7F-20F6-396F25131782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25" v="15333"/>
        <pc:sldMkLst>
          <pc:docMk/>
          <pc:sldMk cId="2598325767" sldId="266"/>
        </pc:sldMkLst>
        <pc:spChg chg="mod replST">
          <ac:chgData name="Dominique RIGHETTO" userId="512fe077-82ad-424c-88a3-15e852b5861d" providerId="ADAL" clId="{7B29A387-81C3-4DC3-8DD1-E7E42D5484F3}" dt="2022-06-05T06:26:27.618" v="15329"/>
          <ac:spMkLst>
            <pc:docMk/>
            <pc:sldMk cId="2598325767" sldId="26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20" v="15330"/>
          <ac:spMkLst>
            <pc:docMk/>
            <pc:sldMk cId="2598325767" sldId="26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3.295" v="12986" actId="478"/>
          <ac:spMkLst>
            <pc:docMk/>
            <pc:sldMk cId="2598325767" sldId="26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4.958" v="12987" actId="478"/>
          <ac:spMkLst>
            <pc:docMk/>
            <pc:sldMk cId="2598325767" sldId="26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22" v="15331"/>
          <ac:spMkLst>
            <pc:docMk/>
            <pc:sldMk cId="2598325767" sldId="266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624" v="15332"/>
          <ac:spMkLst>
            <pc:docMk/>
            <pc:sldMk cId="2598325767" sldId="266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25" v="15333"/>
          <ac:picMkLst>
            <pc:docMk/>
            <pc:sldMk cId="2598325767" sldId="266"/>
            <ac:picMk id="8" creationId="{60420249-602C-6EF2-CB04-E5A5AD99CF37}"/>
          </ac:picMkLst>
        </pc:picChg>
        <pc:picChg chg="del">
          <ac:chgData name="Dominique RIGHETTO" userId="512fe077-82ad-424c-88a3-15e852b5861d" providerId="ADAL" clId="{7B29A387-81C3-4DC3-8DD1-E7E42D5484F3}" dt="2022-05-06T20:05:55.714" v="3269" actId="478"/>
          <ac:picMkLst>
            <pc:docMk/>
            <pc:sldMk cId="2598325767" sldId="266"/>
            <ac:picMk id="11" creationId="{FD43BC2D-7F6E-D859-2C3A-A3EDBD3315F6}"/>
          </ac:picMkLst>
        </pc:picChg>
      </pc:sldChg>
      <pc:sldChg chg="addSp delSp modSp add mod modAnim">
        <pc:chgData name="Dominique RIGHETTO" userId="512fe077-82ad-424c-88a3-15e852b5861d" providerId="ADAL" clId="{7B29A387-81C3-4DC3-8DD1-E7E42D5484F3}" dt="2022-06-05T06:51:08.784" v="15548"/>
        <pc:sldMkLst>
          <pc:docMk/>
          <pc:sldMk cId="2074569496" sldId="267"/>
        </pc:sldMkLst>
        <pc:spChg chg="mod replST">
          <ac:chgData name="Dominique RIGHETTO" userId="512fe077-82ad-424c-88a3-15e852b5861d" providerId="ADAL" clId="{7B29A387-81C3-4DC3-8DD1-E7E42D5484F3}" dt="2022-06-05T06:26:27.604" v="15321"/>
          <ac:spMkLst>
            <pc:docMk/>
            <pc:sldMk cId="2074569496" sldId="267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06" v="15322"/>
          <ac:spMkLst>
            <pc:docMk/>
            <pc:sldMk cId="2074569496" sldId="26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46.494" v="12984" actId="478"/>
          <ac:spMkLst>
            <pc:docMk/>
            <pc:sldMk cId="2074569496" sldId="26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49.535" v="12985" actId="478"/>
          <ac:spMkLst>
            <pc:docMk/>
            <pc:sldMk cId="2074569496" sldId="26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07" v="15323"/>
          <ac:spMkLst>
            <pc:docMk/>
            <pc:sldMk cId="2074569496" sldId="267"/>
            <ac:spMk id="6" creationId="{7BC1787E-7110-4989-B0B8-DD4E0ACC09DF}"/>
          </ac:spMkLst>
        </pc:spChg>
        <pc:spChg chg="add del">
          <ac:chgData name="Dominique RIGHETTO" userId="512fe077-82ad-424c-88a3-15e852b5861d" providerId="ADAL" clId="{7B29A387-81C3-4DC3-8DD1-E7E42D5484F3}" dt="2022-05-07T12:26:59.601" v="8342" actId="478"/>
          <ac:spMkLst>
            <pc:docMk/>
            <pc:sldMk cId="2074569496" sldId="267"/>
            <ac:spMk id="7" creationId="{AED26171-68AD-D250-EE65-E80BF8DD8EF6}"/>
          </ac:spMkLst>
        </pc:spChg>
        <pc:spChg chg="mod replST">
          <ac:chgData name="Dominique RIGHETTO" userId="512fe077-82ad-424c-88a3-15e852b5861d" providerId="ADAL" clId="{7B29A387-81C3-4DC3-8DD1-E7E42D5484F3}" dt="2022-06-05T06:26:27.609" v="15324"/>
          <ac:spMkLst>
            <pc:docMk/>
            <pc:sldMk cId="2074569496" sldId="267"/>
            <ac:spMk id="9" creationId="{0A3065DB-3237-1C15-9AAD-C6E28BC2B531}"/>
          </ac:spMkLst>
        </pc:spChg>
        <pc:spChg chg="add mod replST">
          <ac:chgData name="Dominique RIGHETTO" userId="512fe077-82ad-424c-88a3-15e852b5861d" providerId="ADAL" clId="{7B29A387-81C3-4DC3-8DD1-E7E42D5484F3}" dt="2022-06-05T06:26:27.613" v="15326"/>
          <ac:spMkLst>
            <pc:docMk/>
            <pc:sldMk cId="2074569496" sldId="267"/>
            <ac:spMk id="10" creationId="{15C0826C-2D4E-54C3-DE3A-10E06DC83A7F}"/>
          </ac:spMkLst>
        </pc:spChg>
        <pc:picChg chg="add mod replST">
          <ac:chgData name="Dominique RIGHETTO" userId="512fe077-82ad-424c-88a3-15e852b5861d" providerId="ADAL" clId="{7B29A387-81C3-4DC3-8DD1-E7E42D5484F3}" dt="2022-06-05T06:26:27.611" v="15325"/>
          <ac:picMkLst>
            <pc:docMk/>
            <pc:sldMk cId="2074569496" sldId="267"/>
            <ac:picMk id="8" creationId="{CF3C7CD3-7911-62F4-1F3D-0EB84E498911}"/>
          </ac:picMkLst>
        </pc:picChg>
        <pc:picChg chg="add mod replST">
          <ac:chgData name="Dominique RIGHETTO" userId="512fe077-82ad-424c-88a3-15e852b5861d" providerId="ADAL" clId="{7B29A387-81C3-4DC3-8DD1-E7E42D5484F3}" dt="2022-06-05T06:26:27.615" v="15327"/>
          <ac:picMkLst>
            <pc:docMk/>
            <pc:sldMk cId="2074569496" sldId="267"/>
            <ac:picMk id="11" creationId="{1BFFFA1E-6EFD-C44F-C093-FE893C970D9D}"/>
          </ac:picMkLst>
        </pc:picChg>
        <pc:picChg chg="del">
          <ac:chgData name="Dominique RIGHETTO" userId="512fe077-82ad-424c-88a3-15e852b5861d" providerId="ADAL" clId="{7B29A387-81C3-4DC3-8DD1-E7E42D5484F3}" dt="2022-05-06T20:10:19.882" v="3406" actId="478"/>
          <ac:picMkLst>
            <pc:docMk/>
            <pc:sldMk cId="2074569496" sldId="267"/>
            <ac:picMk id="11" creationId="{FD43BC2D-7F6E-D859-2C3A-A3EDBD3315F6}"/>
          </ac:picMkLst>
        </pc:picChg>
        <pc:picChg chg="add mod replST">
          <ac:chgData name="Dominique RIGHETTO" userId="512fe077-82ad-424c-88a3-15e852b5861d" providerId="ADAL" clId="{7B29A387-81C3-4DC3-8DD1-E7E42D5484F3}" dt="2022-06-05T06:26:27.616" v="15328"/>
          <ac:picMkLst>
            <pc:docMk/>
            <pc:sldMk cId="2074569496" sldId="267"/>
            <ac:picMk id="12" creationId="{2A38A2F0-6560-7221-A5CB-1C408FEB2C4C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33" v="15337"/>
        <pc:sldMkLst>
          <pc:docMk/>
          <pc:sldMk cId="3581108743" sldId="268"/>
        </pc:sldMkLst>
        <pc:spChg chg="mod replST">
          <ac:chgData name="Dominique RIGHETTO" userId="512fe077-82ad-424c-88a3-15e852b5861d" providerId="ADAL" clId="{7B29A387-81C3-4DC3-8DD1-E7E42D5484F3}" dt="2022-06-05T06:26:27.627" v="15334"/>
          <ac:spMkLst>
            <pc:docMk/>
            <pc:sldMk cId="3581108743" sldId="26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29" v="15335"/>
          <ac:spMkLst>
            <pc:docMk/>
            <pc:sldMk cId="3581108743" sldId="26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7.791" v="12988" actId="478"/>
          <ac:spMkLst>
            <pc:docMk/>
            <pc:sldMk cId="3581108743" sldId="26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9.813" v="12989" actId="478"/>
          <ac:spMkLst>
            <pc:docMk/>
            <pc:sldMk cId="3581108743" sldId="26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31" v="15336"/>
          <ac:spMkLst>
            <pc:docMk/>
            <pc:sldMk cId="3581108743" sldId="268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7:13:49.507" v="3921" actId="478"/>
          <ac:spMkLst>
            <pc:docMk/>
            <pc:sldMk cId="3581108743" sldId="268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33" v="15337"/>
          <ac:picMkLst>
            <pc:docMk/>
            <pc:sldMk cId="3581108743" sldId="268"/>
            <ac:picMk id="5" creationId="{233731C9-FDF9-3F4F-ABD9-CA40EFF135CA}"/>
          </ac:picMkLst>
        </pc:picChg>
        <pc:picChg chg="del">
          <ac:chgData name="Dominique RIGHETTO" userId="512fe077-82ad-424c-88a3-15e852b5861d" providerId="ADAL" clId="{7B29A387-81C3-4DC3-8DD1-E7E42D5484F3}" dt="2022-05-07T07:08:18.683" v="3452" actId="478"/>
          <ac:picMkLst>
            <pc:docMk/>
            <pc:sldMk cId="3581108743" sldId="268"/>
            <ac:picMk id="8" creationId="{60420249-602C-6EF2-CB04-E5A5AD99CF37}"/>
          </ac:picMkLst>
        </pc:picChg>
        <pc:picChg chg="add del mod">
          <ac:chgData name="Dominique RIGHETTO" userId="512fe077-82ad-424c-88a3-15e852b5861d" providerId="ADAL" clId="{7B29A387-81C3-4DC3-8DD1-E7E42D5484F3}" dt="2022-05-25T18:13:14.972" v="14191" actId="478"/>
          <ac:picMkLst>
            <pc:docMk/>
            <pc:sldMk cId="3581108743" sldId="268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40" v="15341"/>
        <pc:sldMkLst>
          <pc:docMk/>
          <pc:sldMk cId="750586328" sldId="269"/>
        </pc:sldMkLst>
        <pc:spChg chg="mod replST">
          <ac:chgData name="Dominique RIGHETTO" userId="512fe077-82ad-424c-88a3-15e852b5861d" providerId="ADAL" clId="{7B29A387-81C3-4DC3-8DD1-E7E42D5484F3}" dt="2022-06-05T06:26:27.635" v="15338"/>
          <ac:spMkLst>
            <pc:docMk/>
            <pc:sldMk cId="750586328" sldId="269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37" v="15339"/>
          <ac:spMkLst>
            <pc:docMk/>
            <pc:sldMk cId="750586328" sldId="26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02.437" v="12990" actId="478"/>
          <ac:spMkLst>
            <pc:docMk/>
            <pc:sldMk cId="750586328" sldId="26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04.040" v="12991" actId="478"/>
          <ac:spMkLst>
            <pc:docMk/>
            <pc:sldMk cId="750586328" sldId="26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38" v="15340"/>
          <ac:spMkLst>
            <pc:docMk/>
            <pc:sldMk cId="750586328" sldId="269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7T07:23:34.856" v="4587" actId="478"/>
          <ac:spMkLst>
            <pc:docMk/>
            <pc:sldMk cId="750586328" sldId="269"/>
            <ac:spMk id="7" creationId="{369B26F5-8BE2-B9D1-EB32-1A9B296739F4}"/>
          </ac:spMkLst>
        </pc:spChg>
        <pc:spChg chg="add mod replST">
          <ac:chgData name="Dominique RIGHETTO" userId="512fe077-82ad-424c-88a3-15e852b5861d" providerId="ADAL" clId="{7B29A387-81C3-4DC3-8DD1-E7E42D5484F3}" dt="2022-06-05T06:26:27.640" v="15341"/>
          <ac:spMkLst>
            <pc:docMk/>
            <pc:sldMk cId="750586328" sldId="269"/>
            <ac:spMk id="9" creationId="{190EE589-918B-D0E2-5B74-11DD1A8B364B}"/>
          </ac:spMkLst>
        </pc:spChg>
        <pc:picChg chg="del">
          <ac:chgData name="Dominique RIGHETTO" userId="512fe077-82ad-424c-88a3-15e852b5861d" providerId="ADAL" clId="{7B29A387-81C3-4DC3-8DD1-E7E42D5484F3}" dt="2022-05-07T07:19:15.992" v="4259" actId="478"/>
          <ac:picMkLst>
            <pc:docMk/>
            <pc:sldMk cId="750586328" sldId="269"/>
            <ac:picMk id="10" creationId="{C2BCFA98-3609-F8E4-F00B-56EFF2B52373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47:20.770" v="15536" actId="20577"/>
        <pc:sldMkLst>
          <pc:docMk/>
          <pc:sldMk cId="3198355427" sldId="270"/>
        </pc:sldMkLst>
        <pc:spChg chg="mod replST">
          <ac:chgData name="Dominique RIGHETTO" userId="512fe077-82ad-424c-88a3-15e852b5861d" providerId="ADAL" clId="{7B29A387-81C3-4DC3-8DD1-E7E42D5484F3}" dt="2022-06-05T06:26:27.642" v="15342"/>
          <ac:spMkLst>
            <pc:docMk/>
            <pc:sldMk cId="3198355427" sldId="27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7:39:30.581" v="4610" actId="478"/>
          <ac:spMkLst>
            <pc:docMk/>
            <pc:sldMk cId="3198355427" sldId="270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44" v="15343"/>
          <ac:spMkLst>
            <pc:docMk/>
            <pc:sldMk cId="3198355427" sldId="270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42:32.215" v="15531" actId="1076"/>
          <ac:spMkLst>
            <pc:docMk/>
            <pc:sldMk cId="3198355427" sldId="270"/>
            <ac:spMk id="7" creationId="{E8029862-1D48-3722-171E-6ED503FF529A}"/>
          </ac:spMkLst>
        </pc:spChg>
        <pc:spChg chg="add del mod">
          <ac:chgData name="Dominique RIGHETTO" userId="512fe077-82ad-424c-88a3-15e852b5861d" providerId="ADAL" clId="{7B29A387-81C3-4DC3-8DD1-E7E42D5484F3}" dt="2022-05-07T07:39:33.914" v="4611" actId="478"/>
          <ac:spMkLst>
            <pc:docMk/>
            <pc:sldMk cId="3198355427" sldId="270"/>
            <ac:spMk id="8" creationId="{ACD9A577-C954-3254-EF3D-BC069B8B2EA6}"/>
          </ac:spMkLst>
        </pc:spChg>
        <pc:spChg chg="add mod replST">
          <ac:chgData name="Dominique RIGHETTO" userId="512fe077-82ad-424c-88a3-15e852b5861d" providerId="ADAL" clId="{7B29A387-81C3-4DC3-8DD1-E7E42D5484F3}" dt="2022-06-05T06:43:07.796" v="15535" actId="113"/>
          <ac:spMkLst>
            <pc:docMk/>
            <pc:sldMk cId="3198355427" sldId="270"/>
            <ac:spMk id="15" creationId="{E448C851-D152-8380-9B68-0447F7ACEE4F}"/>
          </ac:spMkLst>
        </pc:spChg>
        <pc:picChg chg="add mod replST">
          <ac:chgData name="Dominique RIGHETTO" userId="512fe077-82ad-424c-88a3-15e852b5861d" providerId="ADAL" clId="{7B29A387-81C3-4DC3-8DD1-E7E42D5484F3}" dt="2022-06-05T06:26:27.646" v="15344"/>
          <ac:picMkLst>
            <pc:docMk/>
            <pc:sldMk cId="3198355427" sldId="270"/>
            <ac:picMk id="10" creationId="{F8D37525-25BE-120B-685C-DE4DD26C2617}"/>
          </ac:picMkLst>
        </pc:picChg>
        <pc:picChg chg="add del">
          <ac:chgData name="Dominique RIGHETTO" userId="512fe077-82ad-424c-88a3-15e852b5861d" providerId="ADAL" clId="{7B29A387-81C3-4DC3-8DD1-E7E42D5484F3}" dt="2022-05-07T07:40:41.028" v="4619" actId="478"/>
          <ac:picMkLst>
            <pc:docMk/>
            <pc:sldMk cId="3198355427" sldId="270"/>
            <ac:picMk id="12" creationId="{8B981E67-4785-A44C-90A5-C117F313A6A4}"/>
          </ac:picMkLst>
        </pc:picChg>
        <pc:picChg chg="add mod">
          <ac:chgData name="Dominique RIGHETTO" userId="512fe077-82ad-424c-88a3-15e852b5861d" providerId="ADAL" clId="{7B29A387-81C3-4DC3-8DD1-E7E42D5484F3}" dt="2022-05-07T07:40:54.279" v="4621" actId="1076"/>
          <ac:picMkLst>
            <pc:docMk/>
            <pc:sldMk cId="3198355427" sldId="270"/>
            <ac:picMk id="14" creationId="{6B698C09-5B28-9439-6FE3-E6D214B9300A}"/>
          </ac:picMkLst>
        </pc:picChg>
        <pc:picChg chg="replST">
          <ac:chgData name="Dominique RIGHETTO" userId="512fe077-82ad-424c-88a3-15e852b5861d" providerId="ADAL" clId="{7B29A387-81C3-4DC3-8DD1-E7E42D5484F3}" dt="2022-06-05T06:26:27.650" v="15347"/>
          <ac:picMkLst>
            <pc:docMk/>
            <pc:sldMk cId="3198355427" sldId="270"/>
            <ac:picMk id="16" creationId="{CE3BE1AD-B5E6-44D5-EDE1-207DA75DA6D5}"/>
          </ac:picMkLst>
        </pc:picChg>
        <pc:picChg chg="add mod replST">
          <ac:chgData name="Dominique RIGHETTO" userId="512fe077-82ad-424c-88a3-15e852b5861d" providerId="ADAL" clId="{7B29A387-81C3-4DC3-8DD1-E7E42D5484F3}" dt="2022-06-05T06:26:27.649" v="15346"/>
          <ac:picMkLst>
            <pc:docMk/>
            <pc:sldMk cId="3198355427" sldId="270"/>
            <ac:picMk id="17" creationId="{FA2EB59B-4681-22B8-17D2-27EF5405B7AE}"/>
          </ac:picMkLst>
        </pc:picChg>
        <pc:cxnChg chg="add mod">
          <ac:chgData name="Dominique RIGHETTO" userId="512fe077-82ad-424c-88a3-15e852b5861d" providerId="ADAL" clId="{7B29A387-81C3-4DC3-8DD1-E7E42D5484F3}" dt="2022-05-25T17:51:00.450" v="14090" actId="14100"/>
          <ac:cxnSpMkLst>
            <pc:docMk/>
            <pc:sldMk cId="3198355427" sldId="270"/>
            <ac:cxnSpMk id="12" creationId="{50CA51B8-B60F-29CD-B41F-BC1329AAC1C0}"/>
          </ac:cxnSpMkLst>
        </pc:cxnChg>
        <pc:cxnChg chg="add mod">
          <ac:chgData name="Dominique RIGHETTO" userId="512fe077-82ad-424c-88a3-15e852b5861d" providerId="ADAL" clId="{7B29A387-81C3-4DC3-8DD1-E7E42D5484F3}" dt="2022-05-25T14:58:48.186" v="13635" actId="14100"/>
          <ac:cxnSpMkLst>
            <pc:docMk/>
            <pc:sldMk cId="3198355427" sldId="270"/>
            <ac:cxnSpMk id="19" creationId="{A6E4A44F-50B9-E5C2-132C-A750B249E070}"/>
          </ac:cxnSpMkLst>
        </pc:cxnChg>
        <pc:cxnChg chg="add mod">
          <ac:chgData name="Dominique RIGHETTO" userId="512fe077-82ad-424c-88a3-15e852b5861d" providerId="ADAL" clId="{7B29A387-81C3-4DC3-8DD1-E7E42D5484F3}" dt="2022-05-25T14:58:56.216" v="13642" actId="14100"/>
          <ac:cxnSpMkLst>
            <pc:docMk/>
            <pc:sldMk cId="3198355427" sldId="270"/>
            <ac:cxnSpMk id="22" creationId="{A56D2EEF-F6A4-8297-86CD-B159DA1215FB}"/>
          </ac:cxnSpMkLst>
        </pc:cxnChg>
      </pc:sldChg>
      <pc:sldChg chg="addSp delSp modSp add del mod ord">
        <pc:chgData name="Dominique RIGHETTO" userId="512fe077-82ad-424c-88a3-15e852b5861d" providerId="ADAL" clId="{7B29A387-81C3-4DC3-8DD1-E7E42D5484F3}" dt="2022-06-08T07:08:22.339" v="15554" actId="47"/>
        <pc:sldMkLst>
          <pc:docMk/>
          <pc:sldMk cId="3463343363" sldId="271"/>
        </pc:sldMkLst>
        <pc:spChg chg="mod replST">
          <ac:chgData name="Dominique RIGHETTO" userId="512fe077-82ad-424c-88a3-15e852b5861d" providerId="ADAL" clId="{7B29A387-81C3-4DC3-8DD1-E7E42D5484F3}" dt="2022-06-05T06:26:27.686" v="15366"/>
          <ac:spMkLst>
            <pc:docMk/>
            <pc:sldMk cId="3463343363" sldId="271"/>
            <ac:spMk id="2" creationId="{0A32731C-311B-46F7-A865-6C3AF6B09A47}"/>
          </ac:spMkLst>
        </pc:spChg>
        <pc:spChg chg="mod ord replST">
          <ac:chgData name="Dominique RIGHETTO" userId="512fe077-82ad-424c-88a3-15e852b5861d" providerId="ADAL" clId="{7B29A387-81C3-4DC3-8DD1-E7E42D5484F3}" dt="2022-06-05T06:26:27.684" v="15365"/>
          <ac:spMkLst>
            <pc:docMk/>
            <pc:sldMk cId="3463343363" sldId="271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17.114" v="12994" actId="478"/>
          <ac:spMkLst>
            <pc:docMk/>
            <pc:sldMk cId="3463343363" sldId="27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8.459" v="12995" actId="478"/>
          <ac:spMkLst>
            <pc:docMk/>
            <pc:sldMk cId="3463343363" sldId="271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87" v="15367"/>
          <ac:spMkLst>
            <pc:docMk/>
            <pc:sldMk cId="3463343363" sldId="271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25T18:17:54.762" v="14204" actId="478"/>
          <ac:spMkLst>
            <pc:docMk/>
            <pc:sldMk cId="3463343363" sldId="271"/>
            <ac:spMk id="12" creationId="{E784F3D9-8C78-4A92-B93E-ECBA6E30B24D}"/>
          </ac:spMkLst>
        </pc:spChg>
        <pc:spChg chg="add del mod">
          <ac:chgData name="Dominique RIGHETTO" userId="512fe077-82ad-424c-88a3-15e852b5861d" providerId="ADAL" clId="{7B29A387-81C3-4DC3-8DD1-E7E42D5484F3}" dt="2022-05-25T18:18:00.025" v="14206" actId="478"/>
          <ac:spMkLst>
            <pc:docMk/>
            <pc:sldMk cId="3463343363" sldId="271"/>
            <ac:spMk id="13" creationId="{9102A638-137E-5050-3561-75B581AB93C2}"/>
          </ac:spMkLst>
        </pc:spChg>
        <pc:picChg chg="add mod ord replST">
          <ac:chgData name="Dominique RIGHETTO" userId="512fe077-82ad-424c-88a3-15e852b5861d" providerId="ADAL" clId="{7B29A387-81C3-4DC3-8DD1-E7E42D5484F3}" dt="2022-06-05T06:26:27.680" v="15363"/>
          <ac:picMkLst>
            <pc:docMk/>
            <pc:sldMk cId="3463343363" sldId="271"/>
            <ac:picMk id="5" creationId="{506023CF-7E17-565A-3DF2-D7FA6724322F}"/>
          </ac:picMkLst>
        </pc:picChg>
        <pc:picChg chg="add del mod">
          <ac:chgData name="Dominique RIGHETTO" userId="512fe077-82ad-424c-88a3-15e852b5861d" providerId="ADAL" clId="{7B29A387-81C3-4DC3-8DD1-E7E42D5484F3}" dt="2022-05-25T18:15:09.191" v="14199" actId="478"/>
          <ac:picMkLst>
            <pc:docMk/>
            <pc:sldMk cId="3463343363" sldId="271"/>
            <ac:picMk id="5" creationId="{A0014C41-6EF1-EB4B-E10A-FE1596669206}"/>
          </ac:picMkLst>
        </pc:picChg>
        <pc:picChg chg="add mod ord replST">
          <ac:chgData name="Dominique RIGHETTO" userId="512fe077-82ad-424c-88a3-15e852b5861d" providerId="ADAL" clId="{7B29A387-81C3-4DC3-8DD1-E7E42D5484F3}" dt="2022-06-05T06:26:27.682" v="15364"/>
          <ac:picMkLst>
            <pc:docMk/>
            <pc:sldMk cId="3463343363" sldId="271"/>
            <ac:picMk id="7" creationId="{EDF40968-4DEB-BFDC-C5E9-9CE53C0831C7}"/>
          </ac:picMkLst>
        </pc:picChg>
        <pc:picChg chg="add del mod">
          <ac:chgData name="Dominique RIGHETTO" userId="512fe077-82ad-424c-88a3-15e852b5861d" providerId="ADAL" clId="{7B29A387-81C3-4DC3-8DD1-E7E42D5484F3}" dt="2022-05-31T04:41:18.601" v="14770" actId="478"/>
          <ac:picMkLst>
            <pc:docMk/>
            <pc:sldMk cId="3463343363" sldId="271"/>
            <ac:picMk id="8" creationId="{77BDDF93-46DD-CB89-0C1D-06522359DE5C}"/>
          </ac:picMkLst>
        </pc:picChg>
        <pc:picChg chg="add mod replST">
          <ac:chgData name="Dominique RIGHETTO" userId="512fe077-82ad-424c-88a3-15e852b5861d" providerId="ADAL" clId="{7B29A387-81C3-4DC3-8DD1-E7E42D5484F3}" dt="2022-06-05T06:26:27.692" v="15370"/>
          <ac:picMkLst>
            <pc:docMk/>
            <pc:sldMk cId="3463343363" sldId="271"/>
            <ac:picMk id="9" creationId="{6738A131-E6D6-194F-0CAC-D7D067F50EDF}"/>
          </ac:picMkLst>
        </pc:picChg>
        <pc:picChg chg="add del mod">
          <ac:chgData name="Dominique RIGHETTO" userId="512fe077-82ad-424c-88a3-15e852b5861d" providerId="ADAL" clId="{7B29A387-81C3-4DC3-8DD1-E7E42D5484F3}" dt="2022-05-31T04:42:35.639" v="14777" actId="478"/>
          <ac:picMkLst>
            <pc:docMk/>
            <pc:sldMk cId="3463343363" sldId="271"/>
            <ac:picMk id="9" creationId="{E82EAB40-C2D5-B252-9642-18C0D40C1E19}"/>
          </ac:picMkLst>
        </pc:picChg>
        <pc:picChg chg="add del mod ord">
          <ac:chgData name="Dominique RIGHETTO" userId="512fe077-82ad-424c-88a3-15e852b5861d" providerId="ADAL" clId="{7B29A387-81C3-4DC3-8DD1-E7E42D5484F3}" dt="2022-05-31T15:06:43.771" v="14885" actId="478"/>
          <ac:picMkLst>
            <pc:docMk/>
            <pc:sldMk cId="3463343363" sldId="271"/>
            <ac:picMk id="10" creationId="{836B3E10-C5C0-EB64-A433-93442D54D1F5}"/>
          </ac:picMkLst>
        </pc:picChg>
        <pc:picChg chg="del mod">
          <ac:chgData name="Dominique RIGHETTO" userId="512fe077-82ad-424c-88a3-15e852b5861d" providerId="ADAL" clId="{7B29A387-81C3-4DC3-8DD1-E7E42D5484F3}" dt="2022-05-07T07:55:08.481" v="4962" actId="478"/>
          <ac:picMkLst>
            <pc:docMk/>
            <pc:sldMk cId="3463343363" sldId="271"/>
            <ac:picMk id="10" creationId="{C2BCFA98-3609-F8E4-F00B-56EFF2B52373}"/>
          </ac:picMkLst>
        </pc:picChg>
        <pc:picChg chg="add del mod">
          <ac:chgData name="Dominique RIGHETTO" userId="512fe077-82ad-424c-88a3-15e852b5861d" providerId="ADAL" clId="{7B29A387-81C3-4DC3-8DD1-E7E42D5484F3}" dt="2022-05-31T04:42:33.215" v="14776" actId="478"/>
          <ac:picMkLst>
            <pc:docMk/>
            <pc:sldMk cId="3463343363" sldId="271"/>
            <ac:picMk id="11" creationId="{1AFD8076-72B1-739D-11AF-C4E946CA84DA}"/>
          </ac:picMkLst>
        </pc:picChg>
        <pc:picChg chg="add mod replST">
          <ac:chgData name="Dominique RIGHETTO" userId="512fe077-82ad-424c-88a3-15e852b5861d" providerId="ADAL" clId="{7B29A387-81C3-4DC3-8DD1-E7E42D5484F3}" dt="2022-06-05T06:26:27.689" v="15368"/>
          <ac:picMkLst>
            <pc:docMk/>
            <pc:sldMk cId="3463343363" sldId="271"/>
            <ac:picMk id="14" creationId="{E0D4A6C4-7158-5E7E-588D-F582EA8A22A6}"/>
          </ac:picMkLst>
        </pc:picChg>
        <pc:picChg chg="add mod replST">
          <ac:chgData name="Dominique RIGHETTO" userId="512fe077-82ad-424c-88a3-15e852b5861d" providerId="ADAL" clId="{7B29A387-81C3-4DC3-8DD1-E7E42D5484F3}" dt="2022-06-05T06:26:27.691" v="15369"/>
          <ac:picMkLst>
            <pc:docMk/>
            <pc:sldMk cId="3463343363" sldId="271"/>
            <ac:picMk id="16" creationId="{92539935-B582-5EF9-A947-7784E87BD58A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6-05T06:26:27.716" v="15383"/>
        <pc:sldMkLst>
          <pc:docMk/>
          <pc:sldMk cId="964507820" sldId="272"/>
        </pc:sldMkLst>
        <pc:spChg chg="mod replST">
          <ac:chgData name="Dominique RIGHETTO" userId="512fe077-82ad-424c-88a3-15e852b5861d" providerId="ADAL" clId="{7B29A387-81C3-4DC3-8DD1-E7E42D5484F3}" dt="2022-06-05T06:26:27.709" v="15379"/>
          <ac:spMkLst>
            <pc:docMk/>
            <pc:sldMk cId="964507820" sldId="272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11" v="15380"/>
          <ac:spMkLst>
            <pc:docMk/>
            <pc:sldMk cId="964507820" sldId="27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1.303" v="12996" actId="478"/>
          <ac:spMkLst>
            <pc:docMk/>
            <pc:sldMk cId="964507820" sldId="27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2.987" v="12997" actId="478"/>
          <ac:spMkLst>
            <pc:docMk/>
            <pc:sldMk cId="964507820" sldId="27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13" v="15381"/>
          <ac:spMkLst>
            <pc:docMk/>
            <pc:sldMk cId="964507820" sldId="272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714" v="15382"/>
          <ac:spMkLst>
            <pc:docMk/>
            <pc:sldMk cId="964507820" sldId="272"/>
            <ac:spMk id="9" creationId="{190EE589-918B-D0E2-5B74-11DD1A8B364B}"/>
          </ac:spMkLst>
        </pc:spChg>
        <pc:graphicFrameChg chg="add mod replST modGraphic">
          <ac:chgData name="Dominique RIGHETTO" userId="512fe077-82ad-424c-88a3-15e852b5861d" providerId="ADAL" clId="{7B29A387-81C3-4DC3-8DD1-E7E42D5484F3}" dt="2022-06-05T06:26:27.716" v="15383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delSp modSp add mod modAnim modNotesTx">
        <pc:chgData name="Dominique RIGHETTO" userId="512fe077-82ad-424c-88a3-15e852b5861d" providerId="ADAL" clId="{7B29A387-81C3-4DC3-8DD1-E7E42D5484F3}" dt="2022-06-05T06:55:35.685" v="15552"/>
        <pc:sldMkLst>
          <pc:docMk/>
          <pc:sldMk cId="2559941584" sldId="273"/>
        </pc:sldMkLst>
        <pc:spChg chg="mod replST">
          <ac:chgData name="Dominique RIGHETTO" userId="512fe077-82ad-424c-88a3-15e852b5861d" providerId="ADAL" clId="{7B29A387-81C3-4DC3-8DD1-E7E42D5484F3}" dt="2022-06-05T06:26:27.719" v="15384"/>
          <ac:spMkLst>
            <pc:docMk/>
            <pc:sldMk cId="2559941584" sldId="273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49:34.648" v="15544" actId="2711"/>
          <ac:spMkLst>
            <pc:docMk/>
            <pc:sldMk cId="2559941584" sldId="273"/>
            <ac:spMk id="3" creationId="{040A8E8E-D190-FA14-4B89-9F8AAF23D2C5}"/>
          </ac:spMkLst>
        </pc:spChg>
        <pc:spChg chg="del">
          <ac:chgData name="Dominique RIGHETTO" userId="512fe077-82ad-424c-88a3-15e852b5861d" providerId="ADAL" clId="{7B29A387-81C3-4DC3-8DD1-E7E42D5484F3}" dt="2022-05-07T08:58:11.266" v="5474" actId="478"/>
          <ac:spMkLst>
            <pc:docMk/>
            <pc:sldMk cId="2559941584" sldId="273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721" v="15385"/>
          <ac:spMkLst>
            <pc:docMk/>
            <pc:sldMk cId="2559941584" sldId="27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7.515" v="12998" actId="478"/>
          <ac:spMkLst>
            <pc:docMk/>
            <pc:sldMk cId="2559941584" sldId="27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23" v="15386"/>
          <ac:spMkLst>
            <pc:docMk/>
            <pc:sldMk cId="2559941584" sldId="273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8:58:21.464" v="5477" actId="478"/>
          <ac:spMkLst>
            <pc:docMk/>
            <pc:sldMk cId="2559941584" sldId="273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08:58:19.539" v="5476" actId="478"/>
          <ac:spMkLst>
            <pc:docMk/>
            <pc:sldMk cId="2559941584" sldId="273"/>
            <ac:spMk id="10" creationId="{C5D406BB-B2F2-174B-D82F-99C7D827C26B}"/>
          </ac:spMkLst>
        </pc:spChg>
        <pc:spChg chg="add mod replST">
          <ac:chgData name="Dominique RIGHETTO" userId="512fe077-82ad-424c-88a3-15e852b5861d" providerId="ADAL" clId="{7B29A387-81C3-4DC3-8DD1-E7E42D5484F3}" dt="2022-06-05T06:26:27.728" v="15389"/>
          <ac:spMkLst>
            <pc:docMk/>
            <pc:sldMk cId="2559941584" sldId="273"/>
            <ac:spMk id="17" creationId="{4CCE4EA5-662F-C87A-E04D-714FA900D7EC}"/>
          </ac:spMkLst>
        </pc:spChg>
        <pc:spChg chg="add mod replST">
          <ac:chgData name="Dominique RIGHETTO" userId="512fe077-82ad-424c-88a3-15e852b5861d" providerId="ADAL" clId="{7B29A387-81C3-4DC3-8DD1-E7E42D5484F3}" dt="2022-06-05T06:26:27.730" v="15390"/>
          <ac:spMkLst>
            <pc:docMk/>
            <pc:sldMk cId="2559941584" sldId="273"/>
            <ac:spMk id="18" creationId="{74865A95-D703-EF78-04A5-945C9269EA9C}"/>
          </ac:spMkLst>
        </pc:spChg>
        <pc:graphicFrameChg chg="del">
          <ac:chgData name="Dominique RIGHETTO" userId="512fe077-82ad-424c-88a3-15e852b5861d" providerId="ADAL" clId="{7B29A387-81C3-4DC3-8DD1-E7E42D5484F3}" dt="2022-05-07T08:58:17.515" v="5475" actId="478"/>
          <ac:graphicFrameMkLst>
            <pc:docMk/>
            <pc:sldMk cId="2559941584" sldId="273"/>
            <ac:graphicFrameMk id="7" creationId="{B6C1DF45-6B28-5AA8-8DFD-6CBEBBCB4943}"/>
          </ac:graphicFrameMkLst>
        </pc:graphicFrameChg>
        <pc:picChg chg="add del mod modCrop">
          <ac:chgData name="Dominique RIGHETTO" userId="512fe077-82ad-424c-88a3-15e852b5861d" providerId="ADAL" clId="{7B29A387-81C3-4DC3-8DD1-E7E42D5484F3}" dt="2022-05-07T09:00:04.118" v="5498" actId="478"/>
          <ac:picMkLst>
            <pc:docMk/>
            <pc:sldMk cId="2559941584" sldId="273"/>
            <ac:picMk id="12" creationId="{2CD8AECA-A0BB-B008-E7E1-30168C179D63}"/>
          </ac:picMkLst>
        </pc:picChg>
        <pc:picChg chg="add mod replST">
          <ac:chgData name="Dominique RIGHETTO" userId="512fe077-82ad-424c-88a3-15e852b5861d" providerId="ADAL" clId="{7B29A387-81C3-4DC3-8DD1-E7E42D5484F3}" dt="2022-06-05T06:26:27.737" v="15394"/>
          <ac:picMkLst>
            <pc:docMk/>
            <pc:sldMk cId="2559941584" sldId="273"/>
            <ac:picMk id="12" creationId="{E68A8B55-FF72-F72F-7FAC-1DE59FE89886}"/>
          </ac:picMkLst>
        </pc:picChg>
        <pc:picChg chg="add mod replST">
          <ac:chgData name="Dominique RIGHETTO" userId="512fe077-82ad-424c-88a3-15e852b5861d" providerId="ADAL" clId="{7B29A387-81C3-4DC3-8DD1-E7E42D5484F3}" dt="2022-06-05T06:26:27.724" v="15387"/>
          <ac:picMkLst>
            <pc:docMk/>
            <pc:sldMk cId="2559941584" sldId="273"/>
            <ac:picMk id="14" creationId="{36C1CC9E-C777-96C0-1E88-D28DB3EC6E65}"/>
          </ac:picMkLst>
        </pc:picChg>
        <pc:picChg chg="add mod replST modCrop">
          <ac:chgData name="Dominique RIGHETTO" userId="512fe077-82ad-424c-88a3-15e852b5861d" providerId="ADAL" clId="{7B29A387-81C3-4DC3-8DD1-E7E42D5484F3}" dt="2022-06-05T06:26:27.726" v="15388"/>
          <ac:picMkLst>
            <pc:docMk/>
            <pc:sldMk cId="2559941584" sldId="273"/>
            <ac:picMk id="16" creationId="{3A2A618C-FA7E-5F6E-3E6C-B454FBA3BA1C}"/>
          </ac:picMkLst>
        </pc:picChg>
        <pc:picChg chg="add mod replST">
          <ac:chgData name="Dominique RIGHETTO" userId="512fe077-82ad-424c-88a3-15e852b5861d" providerId="ADAL" clId="{7B29A387-81C3-4DC3-8DD1-E7E42D5484F3}" dt="2022-06-05T06:26:27.732" v="15391"/>
          <ac:picMkLst>
            <pc:docMk/>
            <pc:sldMk cId="2559941584" sldId="273"/>
            <ac:picMk id="20" creationId="{E3E51B08-AAC5-7BC0-E046-8A5149FD1BD3}"/>
          </ac:picMkLst>
        </pc:picChg>
        <pc:cxnChg chg="add mod replST">
          <ac:chgData name="Dominique RIGHETTO" userId="512fe077-82ad-424c-88a3-15e852b5861d" providerId="ADAL" clId="{7B29A387-81C3-4DC3-8DD1-E7E42D5484F3}" dt="2022-06-05T06:26:27.733" v="15392"/>
          <ac:cxnSpMkLst>
            <pc:docMk/>
            <pc:sldMk cId="2559941584" sldId="273"/>
            <ac:cxnSpMk id="22" creationId="{BE39FC96-1DB6-EB48-8BEA-0651F6E1661A}"/>
          </ac:cxnSpMkLst>
        </pc:cxnChg>
      </pc:sldChg>
      <pc:sldChg chg="addSp delSp modSp add mod">
        <pc:chgData name="Dominique RIGHETTO" userId="512fe077-82ad-424c-88a3-15e852b5861d" providerId="ADAL" clId="{7B29A387-81C3-4DC3-8DD1-E7E42D5484F3}" dt="2022-05-25T15:54:20.672" v="13740" actId="20577"/>
        <pc:sldMkLst>
          <pc:docMk/>
          <pc:sldMk cId="2746893799" sldId="274"/>
        </pc:sldMkLst>
        <pc:spChg chg="mod">
          <ac:chgData name="Dominique RIGHETTO" userId="512fe077-82ad-424c-88a3-15e852b5861d" providerId="ADAL" clId="{7B29A387-81C3-4DC3-8DD1-E7E42D5484F3}" dt="2022-05-25T15:54:20.672" v="13740" actId="20577"/>
          <ac:spMkLst>
            <pc:docMk/>
            <pc:sldMk cId="2746893799" sldId="274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0:13.230" v="12993" actId="478"/>
          <ac:spMkLst>
            <pc:docMk/>
            <pc:sldMk cId="2746893799" sldId="27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1.797" v="12992" actId="478"/>
          <ac:spMkLst>
            <pc:docMk/>
            <pc:sldMk cId="2746893799" sldId="274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0:11.385" v="6162" actId="478"/>
          <ac:spMkLst>
            <pc:docMk/>
            <pc:sldMk cId="2746893799" sldId="274"/>
            <ac:spMk id="15" creationId="{E448C851-D152-8380-9B68-0447F7ACEE4F}"/>
          </ac:spMkLst>
        </pc:spChg>
        <pc:spChg chg="add mod">
          <ac:chgData name="Dominique RIGHETTO" userId="512fe077-82ad-424c-88a3-15e852b5861d" providerId="ADAL" clId="{7B29A387-81C3-4DC3-8DD1-E7E42D5484F3}" dt="2022-05-07T12:06:22.746" v="8063" actId="20577"/>
          <ac:spMkLst>
            <pc:docMk/>
            <pc:sldMk cId="2746893799" sldId="274"/>
            <ac:spMk id="16" creationId="{89B62AA3-1C1B-CB38-17C4-4BD855B94694}"/>
          </ac:spMkLst>
        </pc:spChg>
        <pc:picChg chg="add del mod">
          <ac:chgData name="Dominique RIGHETTO" userId="512fe077-82ad-424c-88a3-15e852b5861d" providerId="ADAL" clId="{7B29A387-81C3-4DC3-8DD1-E7E42D5484F3}" dt="2022-05-07T12:06:54.737" v="8064" actId="478"/>
          <ac:picMkLst>
            <pc:docMk/>
            <pc:sldMk cId="2746893799" sldId="274"/>
            <ac:picMk id="7" creationId="{F367A745-F365-67B3-F8F0-72EF69DC0A43}"/>
          </ac:picMkLst>
        </pc:picChg>
        <pc:picChg chg="add mod">
          <ac:chgData name="Dominique RIGHETTO" userId="512fe077-82ad-424c-88a3-15e852b5861d" providerId="ADAL" clId="{7B29A387-81C3-4DC3-8DD1-E7E42D5484F3}" dt="2022-05-07T12:07:00.063" v="8067" actId="1076"/>
          <ac:picMkLst>
            <pc:docMk/>
            <pc:sldMk cId="2746893799" sldId="274"/>
            <ac:picMk id="9" creationId="{CC787B61-6586-47FE-C3FB-A119A2690351}"/>
          </ac:picMkLst>
        </pc:picChg>
        <pc:picChg chg="del">
          <ac:chgData name="Dominique RIGHETTO" userId="512fe077-82ad-424c-88a3-15e852b5861d" providerId="ADAL" clId="{7B29A387-81C3-4DC3-8DD1-E7E42D5484F3}" dt="2022-05-07T09:10:08.977" v="6161" actId="478"/>
          <ac:picMkLst>
            <pc:docMk/>
            <pc:sldMk cId="2746893799" sldId="274"/>
            <ac:picMk id="10" creationId="{F8D37525-25BE-120B-685C-DE4DD26C2617}"/>
          </ac:picMkLst>
        </pc:picChg>
        <pc:picChg chg="del">
          <ac:chgData name="Dominique RIGHETTO" userId="512fe077-82ad-424c-88a3-15e852b5861d" providerId="ADAL" clId="{7B29A387-81C3-4DC3-8DD1-E7E42D5484F3}" dt="2022-05-07T09:10:12.189" v="6163" actId="478"/>
          <ac:picMkLst>
            <pc:docMk/>
            <pc:sldMk cId="2746893799" sldId="274"/>
            <ac:picMk id="14" creationId="{6B698C09-5B28-9439-6FE3-E6D214B9300A}"/>
          </ac:picMkLst>
        </pc:picChg>
        <pc:picChg chg="del">
          <ac:chgData name="Dominique RIGHETTO" userId="512fe077-82ad-424c-88a3-15e852b5861d" providerId="ADAL" clId="{7B29A387-81C3-4DC3-8DD1-E7E42D5484F3}" dt="2022-05-07T09:10:13.915" v="6165" actId="478"/>
          <ac:picMkLst>
            <pc:docMk/>
            <pc:sldMk cId="2746893799" sldId="274"/>
            <ac:picMk id="17" creationId="{FA2EB59B-4681-22B8-17D2-27EF5405B7AE}"/>
          </ac:picMkLst>
        </pc:picChg>
        <pc:cxnChg chg="del">
          <ac:chgData name="Dominique RIGHETTO" userId="512fe077-82ad-424c-88a3-15e852b5861d" providerId="ADAL" clId="{7B29A387-81C3-4DC3-8DD1-E7E42D5484F3}" dt="2022-05-07T09:10:13.105" v="6164" actId="478"/>
          <ac:cxnSpMkLst>
            <pc:docMk/>
            <pc:sldMk cId="2746893799" sldId="274"/>
            <ac:cxnSpMk id="19" creationId="{A6E4A44F-50B9-E5C2-132C-A750B249E070}"/>
          </ac:cxnSpMkLst>
        </pc:cxnChg>
        <pc:cxnChg chg="del mod">
          <ac:chgData name="Dominique RIGHETTO" userId="512fe077-82ad-424c-88a3-15e852b5861d" providerId="ADAL" clId="{7B29A387-81C3-4DC3-8DD1-E7E42D5484F3}" dt="2022-05-07T09:10:15.176" v="6166" actId="478"/>
          <ac:cxnSpMkLst>
            <pc:docMk/>
            <pc:sldMk cId="2746893799" sldId="274"/>
            <ac:cxnSpMk id="22" creationId="{A56D2EEF-F6A4-8297-86CD-B159DA1215FB}"/>
          </ac:cxnSpMkLst>
        </pc:cxnChg>
      </pc:sldChg>
      <pc:sldChg chg="addSp delSp modSp add mod modNotesTx">
        <pc:chgData name="Dominique RIGHETTO" userId="512fe077-82ad-424c-88a3-15e852b5861d" providerId="ADAL" clId="{7B29A387-81C3-4DC3-8DD1-E7E42D5484F3}" dt="2022-05-25T15:54:44.227" v="13768" actId="20577"/>
        <pc:sldMkLst>
          <pc:docMk/>
          <pc:sldMk cId="1246319414" sldId="275"/>
        </pc:sldMkLst>
        <pc:spChg chg="mod">
          <ac:chgData name="Dominique RIGHETTO" userId="512fe077-82ad-424c-88a3-15e852b5861d" providerId="ADAL" clId="{7B29A387-81C3-4DC3-8DD1-E7E42D5484F3}" dt="2022-05-25T15:54:44.227" v="13768" actId="20577"/>
          <ac:spMkLst>
            <pc:docMk/>
            <pc:sldMk cId="1246319414" sldId="275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6:42.829" v="13116" actId="478"/>
          <ac:spMkLst>
            <pc:docMk/>
            <pc:sldMk cId="1246319414" sldId="27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6:40.827" v="13115" actId="478"/>
          <ac:spMkLst>
            <pc:docMk/>
            <pc:sldMk cId="1246319414" sldId="27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0:52.637" v="13157" actId="1076"/>
          <ac:spMkLst>
            <pc:docMk/>
            <pc:sldMk cId="1246319414" sldId="275"/>
            <ac:spMk id="15" creationId="{D3A7338F-1FF2-10AC-E393-1EE704D7A3D6}"/>
          </ac:spMkLst>
        </pc:spChg>
        <pc:spChg chg="del">
          <ac:chgData name="Dominique RIGHETTO" userId="512fe077-82ad-424c-88a3-15e852b5861d" providerId="ADAL" clId="{7B29A387-81C3-4DC3-8DD1-E7E42D5484F3}" dt="2022-05-07T09:11:23.643" v="6176" actId="478"/>
          <ac:spMkLst>
            <pc:docMk/>
            <pc:sldMk cId="1246319414" sldId="275"/>
            <ac:spMk id="17" creationId="{4CCE4EA5-662F-C87A-E04D-714FA900D7EC}"/>
          </ac:spMkLst>
        </pc:spChg>
        <pc:spChg chg="del mod">
          <ac:chgData name="Dominique RIGHETTO" userId="512fe077-82ad-424c-88a3-15e852b5861d" providerId="ADAL" clId="{7B29A387-81C3-4DC3-8DD1-E7E42D5484F3}" dt="2022-05-07T09:11:19.760" v="6171" actId="478"/>
          <ac:spMkLst>
            <pc:docMk/>
            <pc:sldMk cId="1246319414" sldId="275"/>
            <ac:spMk id="18" creationId="{74865A95-D703-EF78-04A5-945C9269EA9C}"/>
          </ac:spMkLst>
        </pc:spChg>
        <pc:picChg chg="add del mod">
          <ac:chgData name="Dominique RIGHETTO" userId="512fe077-82ad-424c-88a3-15e852b5861d" providerId="ADAL" clId="{7B29A387-81C3-4DC3-8DD1-E7E42D5484F3}" dt="2022-05-07T12:07:10.135" v="8069" actId="478"/>
          <ac:picMkLst>
            <pc:docMk/>
            <pc:sldMk cId="1246319414" sldId="275"/>
            <ac:picMk id="7" creationId="{24BCA249-0690-5534-EAF0-0AF2F72D98F9}"/>
          </ac:picMkLst>
        </pc:picChg>
        <pc:picChg chg="add mod">
          <ac:chgData name="Dominique RIGHETTO" userId="512fe077-82ad-424c-88a3-15e852b5861d" providerId="ADAL" clId="{7B29A387-81C3-4DC3-8DD1-E7E42D5484F3}" dt="2022-05-25T14:10:55.744" v="13158" actId="1076"/>
          <ac:picMkLst>
            <pc:docMk/>
            <pc:sldMk cId="1246319414" sldId="275"/>
            <ac:picMk id="9" creationId="{CFB041D5-CE75-ABC9-158D-FCB0ED7F8CFE}"/>
          </ac:picMkLst>
        </pc:picChg>
        <pc:picChg chg="del">
          <ac:chgData name="Dominique RIGHETTO" userId="512fe077-82ad-424c-88a3-15e852b5861d" providerId="ADAL" clId="{7B29A387-81C3-4DC3-8DD1-E7E42D5484F3}" dt="2022-05-07T09:11:20.192" v="6172" actId="478"/>
          <ac:picMkLst>
            <pc:docMk/>
            <pc:sldMk cId="1246319414" sldId="275"/>
            <ac:picMk id="14" creationId="{36C1CC9E-C777-96C0-1E88-D28DB3EC6E65}"/>
          </ac:picMkLst>
        </pc:picChg>
        <pc:picChg chg="del">
          <ac:chgData name="Dominique RIGHETTO" userId="512fe077-82ad-424c-88a3-15e852b5861d" providerId="ADAL" clId="{7B29A387-81C3-4DC3-8DD1-E7E42D5484F3}" dt="2022-05-07T09:11:20.807" v="6173" actId="478"/>
          <ac:picMkLst>
            <pc:docMk/>
            <pc:sldMk cId="1246319414" sldId="275"/>
            <ac:picMk id="16" creationId="{3A2A618C-FA7E-5F6E-3E6C-B454FBA3BA1C}"/>
          </ac:picMkLst>
        </pc:picChg>
        <pc:picChg chg="del">
          <ac:chgData name="Dominique RIGHETTO" userId="512fe077-82ad-424c-88a3-15e852b5861d" providerId="ADAL" clId="{7B29A387-81C3-4DC3-8DD1-E7E42D5484F3}" dt="2022-05-07T09:11:22.259" v="6175" actId="478"/>
          <ac:picMkLst>
            <pc:docMk/>
            <pc:sldMk cId="1246319414" sldId="275"/>
            <ac:picMk id="20" creationId="{E3E51B08-AAC5-7BC0-E046-8A5149FD1BD3}"/>
          </ac:picMkLst>
        </pc:picChg>
        <pc:cxnChg chg="del">
          <ac:chgData name="Dominique RIGHETTO" userId="512fe077-82ad-424c-88a3-15e852b5861d" providerId="ADAL" clId="{7B29A387-81C3-4DC3-8DD1-E7E42D5484F3}" dt="2022-05-07T09:11:21.721" v="6174" actId="478"/>
          <ac:cxnSpMkLst>
            <pc:docMk/>
            <pc:sldMk cId="1246319414" sldId="275"/>
            <ac:cxnSpMk id="22" creationId="{BE39FC96-1DB6-EB48-8BEA-0651F6E1661A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6-05T06:26:27.744" v="15398"/>
        <pc:sldMkLst>
          <pc:docMk/>
          <pc:sldMk cId="3011984404" sldId="276"/>
        </pc:sldMkLst>
        <pc:spChg chg="mod replST">
          <ac:chgData name="Dominique RIGHETTO" userId="512fe077-82ad-424c-88a3-15e852b5861d" providerId="ADAL" clId="{7B29A387-81C3-4DC3-8DD1-E7E42D5484F3}" dt="2022-06-05T06:26:27.739" v="15395"/>
          <ac:spMkLst>
            <pc:docMk/>
            <pc:sldMk cId="3011984404" sldId="27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41" v="15396"/>
          <ac:spMkLst>
            <pc:docMk/>
            <pc:sldMk cId="3011984404" sldId="27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2.625" v="12999" actId="478"/>
          <ac:spMkLst>
            <pc:docMk/>
            <pc:sldMk cId="3011984404" sldId="27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34.264" v="13000" actId="478"/>
          <ac:spMkLst>
            <pc:docMk/>
            <pc:sldMk cId="3011984404" sldId="27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42" v="15397"/>
          <ac:spMkLst>
            <pc:docMk/>
            <pc:sldMk cId="3011984404" sldId="27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9:13:28.388" v="6190" actId="478"/>
          <ac:spMkLst>
            <pc:docMk/>
            <pc:sldMk cId="3011984404" sldId="276"/>
            <ac:spMk id="12" creationId="{E784F3D9-8C78-4A92-B93E-ECBA6E30B24D}"/>
          </ac:spMkLst>
        </pc:spChg>
        <pc:spChg chg="del mod">
          <ac:chgData name="Dominique RIGHETTO" userId="512fe077-82ad-424c-88a3-15e852b5861d" providerId="ADAL" clId="{7B29A387-81C3-4DC3-8DD1-E7E42D5484F3}" dt="2022-05-07T09:13:26.336" v="6189" actId="478"/>
          <ac:spMkLst>
            <pc:docMk/>
            <pc:sldMk cId="3011984404" sldId="276"/>
            <ac:spMk id="13" creationId="{9102A638-137E-5050-3561-75B581AB93C2}"/>
          </ac:spMkLst>
        </pc:spChg>
        <pc:picChg chg="del">
          <ac:chgData name="Dominique RIGHETTO" userId="512fe077-82ad-424c-88a3-15e852b5861d" providerId="ADAL" clId="{7B29A387-81C3-4DC3-8DD1-E7E42D5484F3}" dt="2022-05-07T09:13:23.907" v="6186" actId="478"/>
          <ac:picMkLst>
            <pc:docMk/>
            <pc:sldMk cId="3011984404" sldId="276"/>
            <ac:picMk id="8" creationId="{77BDDF93-46DD-CB89-0C1D-06522359DE5C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9" creationId="{A71789D2-764C-49BF-72E6-775622EDF7BE}"/>
          </ac:picMkLst>
        </pc:picChg>
        <pc:picChg chg="del">
          <ac:chgData name="Dominique RIGHETTO" userId="512fe077-82ad-424c-88a3-15e852b5861d" providerId="ADAL" clId="{7B29A387-81C3-4DC3-8DD1-E7E42D5484F3}" dt="2022-05-07T09:13:24.771" v="6187" actId="478"/>
          <ac:picMkLst>
            <pc:docMk/>
            <pc:sldMk cId="3011984404" sldId="276"/>
            <ac:picMk id="11" creationId="{1AFD8076-72B1-739D-11AF-C4E946CA84DA}"/>
          </ac:picMkLst>
        </pc:picChg>
        <pc:picChg chg="add mod replST">
          <ac:chgData name="Dominique RIGHETTO" userId="512fe077-82ad-424c-88a3-15e852b5861d" providerId="ADAL" clId="{7B29A387-81C3-4DC3-8DD1-E7E42D5484F3}" dt="2022-06-05T06:26:27.744" v="15398"/>
          <ac:picMkLst>
            <pc:docMk/>
            <pc:sldMk cId="3011984404" sldId="276"/>
            <ac:picMk id="14" creationId="{94CB5735-C118-A36F-A294-FC1E356C0CDF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49" v="15291"/>
        <pc:sldMkLst>
          <pc:docMk/>
          <pc:sldMk cId="3298944575" sldId="277"/>
        </pc:sldMkLst>
        <pc:spChg chg="mod replST">
          <ac:chgData name="Dominique RIGHETTO" userId="512fe077-82ad-424c-88a3-15e852b5861d" providerId="ADAL" clId="{7B29A387-81C3-4DC3-8DD1-E7E42D5484F3}" dt="2022-06-05T06:26:27.540" v="15286"/>
          <ac:spMkLst>
            <pc:docMk/>
            <pc:sldMk cId="3298944575" sldId="277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42" v="15287"/>
          <ac:spMkLst>
            <pc:docMk/>
            <pc:sldMk cId="3298944575" sldId="27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4.632" v="12973" actId="478"/>
          <ac:spMkLst>
            <pc:docMk/>
            <pc:sldMk cId="3298944575" sldId="27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6.246" v="12974" actId="478"/>
          <ac:spMkLst>
            <pc:docMk/>
            <pc:sldMk cId="3298944575" sldId="27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44" v="15288"/>
          <ac:spMkLst>
            <pc:docMk/>
            <pc:sldMk cId="3298944575" sldId="277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545" v="15289"/>
          <ac:picMkLst>
            <pc:docMk/>
            <pc:sldMk cId="3298944575" sldId="277"/>
            <ac:picMk id="8" creationId="{0460A54C-F18F-F9BF-E7E0-3FD59D836DC1}"/>
          </ac:picMkLst>
        </pc:picChg>
        <pc:picChg chg="add mod replST">
          <ac:chgData name="Dominique RIGHETTO" userId="512fe077-82ad-424c-88a3-15e852b5861d" providerId="ADAL" clId="{7B29A387-81C3-4DC3-8DD1-E7E42D5484F3}" dt="2022-06-05T06:26:27.547" v="15290"/>
          <ac:picMkLst>
            <pc:docMk/>
            <pc:sldMk cId="3298944575" sldId="277"/>
            <ac:picMk id="10" creationId="{BF4F8DE2-DB17-72BA-104C-4D8B8E28F411}"/>
          </ac:picMkLst>
        </pc:picChg>
        <pc:picChg chg="add del mod">
          <ac:chgData name="Dominique RIGHETTO" userId="512fe077-82ad-424c-88a3-15e852b5861d" providerId="ADAL" clId="{7B29A387-81C3-4DC3-8DD1-E7E42D5484F3}" dt="2022-05-25T14:35:24.578" v="13445" actId="478"/>
          <ac:picMkLst>
            <pc:docMk/>
            <pc:sldMk cId="3298944575" sldId="277"/>
            <ac:picMk id="12" creationId="{671FAECE-1419-44DE-D73B-0B1983D4A34B}"/>
          </ac:picMkLst>
        </pc:picChg>
        <pc:picChg chg="add mod replST">
          <ac:chgData name="Dominique RIGHETTO" userId="512fe077-82ad-424c-88a3-15e852b5861d" providerId="ADAL" clId="{7B29A387-81C3-4DC3-8DD1-E7E42D5484F3}" dt="2022-06-05T06:26:27.549" v="15291"/>
          <ac:picMkLst>
            <pc:docMk/>
            <pc:sldMk cId="3298944575" sldId="277"/>
            <ac:picMk id="14" creationId="{44AE817A-A845-1F2B-BCDE-02A5992E6671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6-05T06:26:27.766" v="15405"/>
        <pc:sldMkLst>
          <pc:docMk/>
          <pc:sldMk cId="1011541450" sldId="278"/>
        </pc:sldMkLst>
        <pc:spChg chg="mod replST">
          <ac:chgData name="Dominique RIGHETTO" userId="512fe077-82ad-424c-88a3-15e852b5861d" providerId="ADAL" clId="{7B29A387-81C3-4DC3-8DD1-E7E42D5484F3}" dt="2022-06-05T06:26:27.747" v="15399"/>
          <ac:spMkLst>
            <pc:docMk/>
            <pc:sldMk cId="1011541450" sldId="27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57" v="15400"/>
          <ac:spMkLst>
            <pc:docMk/>
            <pc:sldMk cId="1011541450" sldId="27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8.272" v="13001" actId="478"/>
          <ac:spMkLst>
            <pc:docMk/>
            <pc:sldMk cId="1011541450" sldId="27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40.558" v="13002" actId="478"/>
          <ac:spMkLst>
            <pc:docMk/>
            <pc:sldMk cId="1011541450" sldId="27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58" v="15401"/>
          <ac:spMkLst>
            <pc:docMk/>
            <pc:sldMk cId="1011541450" sldId="278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764" v="15404"/>
          <ac:spMkLst>
            <pc:docMk/>
            <pc:sldMk cId="1011541450" sldId="278"/>
            <ac:spMk id="8" creationId="{561308AE-1133-8787-5B0F-219CFB7AF2E6}"/>
          </ac:spMkLst>
        </pc:spChg>
        <pc:spChg chg="mod replST">
          <ac:chgData name="Dominique RIGHETTO" userId="512fe077-82ad-424c-88a3-15e852b5861d" providerId="ADAL" clId="{7B29A387-81C3-4DC3-8DD1-E7E42D5484F3}" dt="2022-06-05T06:26:27.760" v="15402"/>
          <ac:spMkLst>
            <pc:docMk/>
            <pc:sldMk cId="1011541450" sldId="278"/>
            <ac:spMk id="9" creationId="{190EE589-918B-D0E2-5B74-11DD1A8B364B}"/>
          </ac:spMkLst>
        </pc:spChg>
        <pc:graphicFrameChg chg="mod replST modGraphic">
          <ac:chgData name="Dominique RIGHETTO" userId="512fe077-82ad-424c-88a3-15e852b5861d" providerId="ADAL" clId="{7B29A387-81C3-4DC3-8DD1-E7E42D5484F3}" dt="2022-06-05T06:26:27.762" v="15403"/>
          <ac:graphicFrameMkLst>
            <pc:docMk/>
            <pc:sldMk cId="1011541450" sldId="278"/>
            <ac:graphicFrameMk id="7" creationId="{B6C1DF45-6B28-5AA8-8DFD-6CBEBBCB4943}"/>
          </ac:graphicFrameMkLst>
        </pc:graphicFrameChg>
        <pc:picChg chg="add mod replST">
          <ac:chgData name="Dominique RIGHETTO" userId="512fe077-82ad-424c-88a3-15e852b5861d" providerId="ADAL" clId="{7B29A387-81C3-4DC3-8DD1-E7E42D5484F3}" dt="2022-06-05T06:26:27.766" v="15405"/>
          <ac:picMkLst>
            <pc:docMk/>
            <pc:sldMk cId="1011541450" sldId="278"/>
            <ac:picMk id="5" creationId="{BBD2E961-2555-6F13-F6D7-CB6AAD0C9248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778" v="15411"/>
        <pc:sldMkLst>
          <pc:docMk/>
          <pc:sldMk cId="754364210" sldId="279"/>
        </pc:sldMkLst>
        <pc:spChg chg="mod replST">
          <ac:chgData name="Dominique RIGHETTO" userId="512fe077-82ad-424c-88a3-15e852b5861d" providerId="ADAL" clId="{7B29A387-81C3-4DC3-8DD1-E7E42D5484F3}" dt="2022-06-05T06:26:27.771" v="15407"/>
          <ac:spMkLst>
            <pc:docMk/>
            <pc:sldMk cId="754364210" sldId="27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1:51:11.009" v="7567" actId="478"/>
          <ac:spMkLst>
            <pc:docMk/>
            <pc:sldMk cId="754364210" sldId="27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59.114" v="13005" actId="478"/>
          <ac:spMkLst>
            <pc:docMk/>
            <pc:sldMk cId="754364210" sldId="27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1.332" v="13006" actId="478"/>
          <ac:spMkLst>
            <pc:docMk/>
            <pc:sldMk cId="754364210" sldId="27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73" v="15408"/>
          <ac:spMkLst>
            <pc:docMk/>
            <pc:sldMk cId="754364210" sldId="279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11:51:19.336" v="7569" actId="478"/>
          <ac:spMkLst>
            <pc:docMk/>
            <pc:sldMk cId="754364210" sldId="279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11:53:23.916" v="7588" actId="478"/>
          <ac:spMkLst>
            <pc:docMk/>
            <pc:sldMk cId="754364210" sldId="279"/>
            <ac:spMk id="10" creationId="{9FD3B92E-0B5D-CABD-EDA1-AA4D091169F3}"/>
          </ac:spMkLst>
        </pc:spChg>
        <pc:spChg chg="add mod ord replST">
          <ac:chgData name="Dominique RIGHETTO" userId="512fe077-82ad-424c-88a3-15e852b5861d" providerId="ADAL" clId="{7B29A387-81C3-4DC3-8DD1-E7E42D5484F3}" dt="2022-06-05T06:26:27.769" v="15406"/>
          <ac:spMkLst>
            <pc:docMk/>
            <pc:sldMk cId="754364210" sldId="279"/>
            <ac:spMk id="17" creationId="{A91CE4A8-464A-688F-4552-7720ED35763B}"/>
          </ac:spMkLst>
        </pc:spChg>
        <pc:graphicFrameChg chg="del">
          <ac:chgData name="Dominique RIGHETTO" userId="512fe077-82ad-424c-88a3-15e852b5861d" providerId="ADAL" clId="{7B29A387-81C3-4DC3-8DD1-E7E42D5484F3}" dt="2022-05-07T11:51:15.387" v="7568" actId="478"/>
          <ac:graphicFrameMkLst>
            <pc:docMk/>
            <pc:sldMk cId="754364210" sldId="279"/>
            <ac:graphicFrameMk id="7" creationId="{B6C1DF45-6B28-5AA8-8DFD-6CBEBBCB4943}"/>
          </ac:graphicFrameMkLst>
        </pc:graphicFrameChg>
        <pc:picChg chg="add mod replST modCrop">
          <ac:chgData name="Dominique RIGHETTO" userId="512fe077-82ad-424c-88a3-15e852b5861d" providerId="ADAL" clId="{7B29A387-81C3-4DC3-8DD1-E7E42D5484F3}" dt="2022-06-05T06:26:27.774" v="15409"/>
          <ac:picMkLst>
            <pc:docMk/>
            <pc:sldMk cId="754364210" sldId="279"/>
            <ac:picMk id="12" creationId="{375D11D0-874F-E0AC-66DD-93BF75CDF52A}"/>
          </ac:picMkLst>
        </pc:picChg>
        <pc:picChg chg="add mod ord replST">
          <ac:chgData name="Dominique RIGHETTO" userId="512fe077-82ad-424c-88a3-15e852b5861d" providerId="ADAL" clId="{7B29A387-81C3-4DC3-8DD1-E7E42D5484F3}" dt="2022-06-05T06:26:27.778" v="15411"/>
          <ac:picMkLst>
            <pc:docMk/>
            <pc:sldMk cId="754364210" sldId="279"/>
            <ac:picMk id="14" creationId="{65AEA22F-E938-8CF1-6E24-730AB4BDBD74}"/>
          </ac:picMkLst>
        </pc:picChg>
        <pc:picChg chg="add mod replST">
          <ac:chgData name="Dominique RIGHETTO" userId="512fe077-82ad-424c-88a3-15e852b5861d" providerId="ADAL" clId="{7B29A387-81C3-4DC3-8DD1-E7E42D5484F3}" dt="2022-06-05T06:26:27.776" v="15410"/>
          <ac:picMkLst>
            <pc:docMk/>
            <pc:sldMk cId="754364210" sldId="279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795" v="15420"/>
        <pc:sldMkLst>
          <pc:docMk/>
          <pc:sldMk cId="1202109400" sldId="280"/>
        </pc:sldMkLst>
        <pc:spChg chg="mod replST">
          <ac:chgData name="Dominique RIGHETTO" userId="512fe077-82ad-424c-88a3-15e852b5861d" providerId="ADAL" clId="{7B29A387-81C3-4DC3-8DD1-E7E42D5484F3}" dt="2022-06-05T06:26:27.781" v="15412"/>
          <ac:spMkLst>
            <pc:docMk/>
            <pc:sldMk cId="1202109400" sldId="280"/>
            <ac:spMk id="2" creationId="{0A32731C-311B-46F7-A865-6C3AF6B09A47}"/>
          </ac:spMkLst>
        </pc:spChg>
        <pc:spChg chg="add mod replST">
          <ac:chgData name="Dominique RIGHETTO" userId="512fe077-82ad-424c-88a3-15e852b5861d" providerId="ADAL" clId="{7B29A387-81C3-4DC3-8DD1-E7E42D5484F3}" dt="2022-06-05T06:26:27.792" v="15418"/>
          <ac:spMkLst>
            <pc:docMk/>
            <pc:sldMk cId="1202109400" sldId="280"/>
            <ac:spMk id="3" creationId="{CD3E6DEF-6C89-0579-2882-237D829E23BE}"/>
          </ac:spMkLst>
        </pc:spChg>
        <pc:spChg chg="replST">
          <ac:chgData name="Dominique RIGHETTO" userId="512fe077-82ad-424c-88a3-15e852b5861d" providerId="ADAL" clId="{7B29A387-81C3-4DC3-8DD1-E7E42D5484F3}" dt="2022-06-05T06:26:27.783" v="15413"/>
          <ac:spMkLst>
            <pc:docMk/>
            <pc:sldMk cId="1202109400" sldId="280"/>
            <ac:spMk id="4" creationId="{70E12647-CCB2-45E2-A9CB-A868F490497E}"/>
          </ac:spMkLst>
        </pc:spChg>
        <pc:spChg chg="replST">
          <ac:chgData name="Dominique RIGHETTO" userId="512fe077-82ad-424c-88a3-15e852b5861d" providerId="ADAL" clId="{7B29A387-81C3-4DC3-8DD1-E7E42D5484F3}" dt="2022-06-05T06:26:27.784" v="15414"/>
          <ac:spMkLst>
            <pc:docMk/>
            <pc:sldMk cId="1202109400" sldId="280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86" v="15415"/>
          <ac:spMkLst>
            <pc:docMk/>
            <pc:sldMk cId="1202109400" sldId="280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795" v="15420"/>
          <ac:spMkLst>
            <pc:docMk/>
            <pc:sldMk cId="1202109400" sldId="280"/>
            <ac:spMk id="13" creationId="{10E4C1D0-CD58-2EDD-F4E7-5FB173BBE55F}"/>
          </ac:spMkLst>
        </pc:spChg>
        <pc:spChg chg="mod replST">
          <ac:chgData name="Dominique RIGHETTO" userId="512fe077-82ad-424c-88a3-15e852b5861d" providerId="ADAL" clId="{7B29A387-81C3-4DC3-8DD1-E7E42D5484F3}" dt="2022-06-05T06:26:27.790" v="15417"/>
          <ac:spMkLst>
            <pc:docMk/>
            <pc:sldMk cId="1202109400" sldId="280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793" v="15419"/>
          <ac:picMkLst>
            <pc:docMk/>
            <pc:sldMk cId="1202109400" sldId="280"/>
            <ac:picMk id="8" creationId="{611A05BC-D7B7-0940-6020-4FF50CC0A67C}"/>
          </ac:picMkLst>
        </pc:picChg>
        <pc:picChg chg="mod replST">
          <ac:chgData name="Dominique RIGHETTO" userId="512fe077-82ad-424c-88a3-15e852b5861d" providerId="ADAL" clId="{7B29A387-81C3-4DC3-8DD1-E7E42D5484F3}" dt="2022-06-05T06:26:27.788" v="15416"/>
          <ac:picMkLst>
            <pc:docMk/>
            <pc:sldMk cId="1202109400" sldId="280"/>
            <ac:picMk id="12" creationId="{375D11D0-874F-E0AC-66DD-93BF75CDF52A}"/>
          </ac:picMkLst>
        </pc:picChg>
        <pc:picChg chg="del">
          <ac:chgData name="Dominique RIGHETTO" userId="512fe077-82ad-424c-88a3-15e852b5861d" providerId="ADAL" clId="{7B29A387-81C3-4DC3-8DD1-E7E42D5484F3}" dt="2022-05-07T11:55:16.463" v="7797" actId="478"/>
          <ac:picMkLst>
            <pc:docMk/>
            <pc:sldMk cId="1202109400" sldId="280"/>
            <ac:picMk id="14" creationId="{65AEA22F-E938-8CF1-6E24-730AB4BDBD74}"/>
          </ac:picMkLst>
        </pc:picChg>
        <pc:picChg chg="del">
          <ac:chgData name="Dominique RIGHETTO" userId="512fe077-82ad-424c-88a3-15e852b5861d" providerId="ADAL" clId="{7B29A387-81C3-4DC3-8DD1-E7E42D5484F3}" dt="2022-05-07T11:55:14.772" v="7796" actId="478"/>
          <ac:picMkLst>
            <pc:docMk/>
            <pc:sldMk cId="1202109400" sldId="280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15.755" v="13803" actId="20577"/>
        <pc:sldMkLst>
          <pc:docMk/>
          <pc:sldMk cId="3248190943" sldId="281"/>
        </pc:sldMkLst>
        <pc:spChg chg="mod">
          <ac:chgData name="Dominique RIGHETTO" userId="512fe077-82ad-424c-88a3-15e852b5861d" providerId="ADAL" clId="{7B29A387-81C3-4DC3-8DD1-E7E42D5484F3}" dt="2022-05-25T15:55:15.755" v="13803" actId="20577"/>
          <ac:spMkLst>
            <pc:docMk/>
            <pc:sldMk cId="3248190943" sldId="281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2:01:50.742" v="7967" actId="478"/>
          <ac:spMkLst>
            <pc:docMk/>
            <pc:sldMk cId="3248190943" sldId="281"/>
            <ac:spMk id="3" creationId="{CD3E6DEF-6C89-0579-2882-237D829E23BE}"/>
          </ac:spMkLst>
        </pc:spChg>
        <pc:spChg chg="del mod">
          <ac:chgData name="Dominique RIGHETTO" userId="512fe077-82ad-424c-88a3-15e852b5861d" providerId="ADAL" clId="{7B29A387-81C3-4DC3-8DD1-E7E42D5484F3}" dt="2022-05-25T14:01:08.267" v="13008" actId="478"/>
          <ac:spMkLst>
            <pc:docMk/>
            <pc:sldMk cId="3248190943" sldId="28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9.789" v="13009" actId="478"/>
          <ac:spMkLst>
            <pc:docMk/>
            <pc:sldMk cId="3248190943" sldId="281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18.566" v="13161" actId="1076"/>
          <ac:spMkLst>
            <pc:docMk/>
            <pc:sldMk cId="3248190943" sldId="281"/>
            <ac:spMk id="13" creationId="{259AAF73-CE4B-7FDC-10A9-07B1D361951E}"/>
          </ac:spMkLst>
        </pc:spChg>
        <pc:spChg chg="del">
          <ac:chgData name="Dominique RIGHETTO" userId="512fe077-82ad-424c-88a3-15e852b5861d" providerId="ADAL" clId="{7B29A387-81C3-4DC3-8DD1-E7E42D5484F3}" dt="2022-05-07T12:01:46.487" v="7965" actId="478"/>
          <ac:spMkLst>
            <pc:docMk/>
            <pc:sldMk cId="3248190943" sldId="28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7T12:01:52.510" v="7968" actId="478"/>
          <ac:picMkLst>
            <pc:docMk/>
            <pc:sldMk cId="3248190943" sldId="281"/>
            <ac:picMk id="8" creationId="{611A05BC-D7B7-0940-6020-4FF50CC0A67C}"/>
          </ac:picMkLst>
        </pc:picChg>
        <pc:picChg chg="add mod">
          <ac:chgData name="Dominique RIGHETTO" userId="512fe077-82ad-424c-88a3-15e852b5861d" providerId="ADAL" clId="{7B29A387-81C3-4DC3-8DD1-E7E42D5484F3}" dt="2022-05-25T14:11:21.409" v="13163" actId="1076"/>
          <ac:picMkLst>
            <pc:docMk/>
            <pc:sldMk cId="3248190943" sldId="281"/>
            <ac:picMk id="9" creationId="{4AEFE767-9F61-1ACA-390B-AAFDCFAEC9A6}"/>
          </ac:picMkLst>
        </pc:picChg>
        <pc:picChg chg="del">
          <ac:chgData name="Dominique RIGHETTO" userId="512fe077-82ad-424c-88a3-15e852b5861d" providerId="ADAL" clId="{7B29A387-81C3-4DC3-8DD1-E7E42D5484F3}" dt="2022-05-07T12:01:48.534" v="7966" actId="478"/>
          <ac:picMkLst>
            <pc:docMk/>
            <pc:sldMk cId="3248190943" sldId="281"/>
            <ac:picMk id="12" creationId="{375D11D0-874F-E0AC-66DD-93BF75CDF52A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0.855" v="13810" actId="20577"/>
        <pc:sldMkLst>
          <pc:docMk/>
          <pc:sldMk cId="2975788951" sldId="282"/>
        </pc:sldMkLst>
        <pc:spChg chg="mod">
          <ac:chgData name="Dominique RIGHETTO" userId="512fe077-82ad-424c-88a3-15e852b5861d" providerId="ADAL" clId="{7B29A387-81C3-4DC3-8DD1-E7E42D5484F3}" dt="2022-05-25T15:55:20.855" v="13810" actId="20577"/>
          <ac:spMkLst>
            <pc:docMk/>
            <pc:sldMk cId="2975788951" sldId="28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15.063" v="13011" actId="478"/>
          <ac:spMkLst>
            <pc:docMk/>
            <pc:sldMk cId="2975788951" sldId="28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3.603" v="13010" actId="478"/>
          <ac:spMkLst>
            <pc:docMk/>
            <pc:sldMk cId="2975788951" sldId="28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26.303" v="13164" actId="1076"/>
          <ac:spMkLst>
            <pc:docMk/>
            <pc:sldMk cId="2975788951" sldId="282"/>
            <ac:spMk id="10" creationId="{A5F0D4F3-9D3B-0BD8-224F-776FAB0CCEEA}"/>
          </ac:spMkLst>
        </pc:spChg>
        <pc:picChg chg="add mod">
          <ac:chgData name="Dominique RIGHETTO" userId="512fe077-82ad-424c-88a3-15e852b5861d" providerId="ADAL" clId="{7B29A387-81C3-4DC3-8DD1-E7E42D5484F3}" dt="2022-05-25T14:11:28.590" v="13165" actId="1076"/>
          <ac:picMkLst>
            <pc:docMk/>
            <pc:sldMk cId="2975788951" sldId="282"/>
            <ac:picMk id="7" creationId="{8679EB79-D8B0-6E77-D6F0-F0DA02E08585}"/>
          </ac:picMkLst>
        </pc:picChg>
        <pc:picChg chg="del">
          <ac:chgData name="Dominique RIGHETTO" userId="512fe077-82ad-424c-88a3-15e852b5861d" providerId="ADAL" clId="{7B29A387-81C3-4DC3-8DD1-E7E42D5484F3}" dt="2022-05-07T12:02:55.238" v="7973" actId="478"/>
          <ac:picMkLst>
            <pc:docMk/>
            <pc:sldMk cId="2975788951" sldId="282"/>
            <ac:picMk id="9" creationId="{4AEFE767-9F61-1ACA-390B-AAFDCFAEC9A6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6.316" v="13817" actId="20577"/>
        <pc:sldMkLst>
          <pc:docMk/>
          <pc:sldMk cId="3603649283" sldId="283"/>
        </pc:sldMkLst>
        <pc:spChg chg="mod">
          <ac:chgData name="Dominique RIGHETTO" userId="512fe077-82ad-424c-88a3-15e852b5861d" providerId="ADAL" clId="{7B29A387-81C3-4DC3-8DD1-E7E42D5484F3}" dt="2022-05-25T15:55:26.316" v="13817" actId="20577"/>
          <ac:spMkLst>
            <pc:docMk/>
            <pc:sldMk cId="3603649283" sldId="28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20.456" v="13013" actId="478"/>
          <ac:spMkLst>
            <pc:docMk/>
            <pc:sldMk cId="3603649283" sldId="28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8.708" v="13012" actId="478"/>
          <ac:spMkLst>
            <pc:docMk/>
            <pc:sldMk cId="3603649283" sldId="28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11:33.393" v="13166" actId="1076"/>
          <ac:spMkLst>
            <pc:docMk/>
            <pc:sldMk cId="3603649283" sldId="283"/>
            <ac:spMk id="10" creationId="{A5F0D4F3-9D3B-0BD8-224F-776FAB0CCEEA}"/>
          </ac:spMkLst>
        </pc:spChg>
        <pc:picChg chg="del">
          <ac:chgData name="Dominique RIGHETTO" userId="512fe077-82ad-424c-88a3-15e852b5861d" providerId="ADAL" clId="{7B29A387-81C3-4DC3-8DD1-E7E42D5484F3}" dt="2022-05-07T12:05:25.784" v="8057" actId="478"/>
          <ac:picMkLst>
            <pc:docMk/>
            <pc:sldMk cId="3603649283" sldId="283"/>
            <ac:picMk id="7" creationId="{8679EB79-D8B0-6E77-D6F0-F0DA02E08585}"/>
          </ac:picMkLst>
        </pc:picChg>
        <pc:picChg chg="add mod">
          <ac:chgData name="Dominique RIGHETTO" userId="512fe077-82ad-424c-88a3-15e852b5861d" providerId="ADAL" clId="{7B29A387-81C3-4DC3-8DD1-E7E42D5484F3}" dt="2022-05-25T14:11:35.143" v="13167" actId="1076"/>
          <ac:picMkLst>
            <pc:docMk/>
            <pc:sldMk cId="3603649283" sldId="283"/>
            <ac:picMk id="8" creationId="{AF06B585-048C-25FB-BD73-58DD65F0CADE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8T07:59:16.584" v="15651" actId="208"/>
        <pc:sldMkLst>
          <pc:docMk/>
          <pc:sldMk cId="3087517338" sldId="284"/>
        </pc:sldMkLst>
        <pc:spChg chg="mod replST">
          <ac:chgData name="Dominique RIGHETTO" userId="512fe077-82ad-424c-88a3-15e852b5861d" providerId="ADAL" clId="{7B29A387-81C3-4DC3-8DD1-E7E42D5484F3}" dt="2022-06-05T06:26:27.798" v="15421"/>
          <ac:spMkLst>
            <pc:docMk/>
            <pc:sldMk cId="3087517338" sldId="284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00" v="15422"/>
          <ac:spMkLst>
            <pc:docMk/>
            <pc:sldMk cId="3087517338" sldId="28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1:25.205" v="13015" actId="478"/>
          <ac:spMkLst>
            <pc:docMk/>
            <pc:sldMk cId="3087517338" sldId="28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23.311" v="13014" actId="478"/>
          <ac:spMkLst>
            <pc:docMk/>
            <pc:sldMk cId="3087517338" sldId="284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01" v="15423"/>
          <ac:spMkLst>
            <pc:docMk/>
            <pc:sldMk cId="3087517338" sldId="284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803" v="15424"/>
          <ac:picMkLst>
            <pc:docMk/>
            <pc:sldMk cId="3087517338" sldId="284"/>
            <ac:picMk id="8" creationId="{E787DF93-F500-8341-DA0F-DAC288D9AF37}"/>
          </ac:picMkLst>
        </pc:picChg>
        <pc:picChg chg="add mod">
          <ac:chgData name="Dominique RIGHETTO" userId="512fe077-82ad-424c-88a3-15e852b5861d" providerId="ADAL" clId="{7B29A387-81C3-4DC3-8DD1-E7E42D5484F3}" dt="2022-06-05T06:37:52.174" v="15526"/>
          <ac:picMkLst>
            <pc:docMk/>
            <pc:sldMk cId="3087517338" sldId="284"/>
            <ac:picMk id="9" creationId="{72D3231D-7944-37CB-B247-01C51F2C8B85}"/>
          </ac:picMkLst>
        </pc:picChg>
        <pc:picChg chg="del">
          <ac:chgData name="Dominique RIGHETTO" userId="512fe077-82ad-424c-88a3-15e852b5861d" providerId="ADAL" clId="{7B29A387-81C3-4DC3-8DD1-E7E42D5484F3}" dt="2022-05-07T16:09:09.872" v="8468" actId="478"/>
          <ac:picMkLst>
            <pc:docMk/>
            <pc:sldMk cId="3087517338" sldId="284"/>
            <ac:picMk id="9" creationId="{A71789D2-764C-49BF-72E6-775622EDF7BE}"/>
          </ac:picMkLst>
        </pc:picChg>
        <pc:picChg chg="add del mod">
          <ac:chgData name="Dominique RIGHETTO" userId="512fe077-82ad-424c-88a3-15e852b5861d" providerId="ADAL" clId="{7B29A387-81C3-4DC3-8DD1-E7E42D5484F3}" dt="2022-05-07T16:32:02.139" v="9365" actId="22"/>
          <ac:picMkLst>
            <pc:docMk/>
            <pc:sldMk cId="3087517338" sldId="284"/>
            <ac:picMk id="11" creationId="{6A31D726-320C-BB42-8647-8DBBF6D2B8C3}"/>
          </ac:picMkLst>
        </pc:picChg>
        <pc:picChg chg="add mod replST">
          <ac:chgData name="Dominique RIGHETTO" userId="512fe077-82ad-424c-88a3-15e852b5861d" providerId="ADAL" clId="{7B29A387-81C3-4DC3-8DD1-E7E42D5484F3}" dt="2022-06-05T06:26:27.805" v="15425"/>
          <ac:picMkLst>
            <pc:docMk/>
            <pc:sldMk cId="3087517338" sldId="284"/>
            <ac:picMk id="13" creationId="{5534311C-E429-F337-9A76-A1428D632954}"/>
          </ac:picMkLst>
        </pc:picChg>
        <pc:picChg chg="del">
          <ac:chgData name="Dominique RIGHETTO" userId="512fe077-82ad-424c-88a3-15e852b5861d" providerId="ADAL" clId="{7B29A387-81C3-4DC3-8DD1-E7E42D5484F3}" dt="2022-05-07T16:09:10.803" v="8469" actId="478"/>
          <ac:picMkLst>
            <pc:docMk/>
            <pc:sldMk cId="3087517338" sldId="284"/>
            <ac:picMk id="14" creationId="{94CB5735-C118-A36F-A294-FC1E356C0CDF}"/>
          </ac:picMkLst>
        </pc:picChg>
        <pc:cxnChg chg="add mod replST">
          <ac:chgData name="Dominique RIGHETTO" userId="512fe077-82ad-424c-88a3-15e852b5861d" providerId="ADAL" clId="{7B29A387-81C3-4DC3-8DD1-E7E42D5484F3}" dt="2022-06-08T07:59:16.584" v="15651" actId="208"/>
          <ac:cxnSpMkLst>
            <pc:docMk/>
            <pc:sldMk cId="3087517338" sldId="284"/>
            <ac:cxnSpMk id="16" creationId="{5CC6FCD2-E253-CA04-A15E-2BACC97FE1D8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6-05T06:38:29.793" v="15528" actId="478"/>
        <pc:sldMkLst>
          <pc:docMk/>
          <pc:sldMk cId="917970537" sldId="285"/>
        </pc:sldMkLst>
        <pc:spChg chg="mod replST">
          <ac:chgData name="Dominique RIGHETTO" userId="512fe077-82ad-424c-88a3-15e852b5861d" providerId="ADAL" clId="{7B29A387-81C3-4DC3-8DD1-E7E42D5484F3}" dt="2022-06-05T06:26:27.833" v="15439"/>
          <ac:spMkLst>
            <pc:docMk/>
            <pc:sldMk cId="917970537" sldId="28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35" v="15440"/>
          <ac:spMkLst>
            <pc:docMk/>
            <pc:sldMk cId="917970537" sldId="285"/>
            <ac:spMk id="3" creationId="{9D5232F9-FD00-464A-9F17-619C91AEF8F3}"/>
          </ac:spMkLst>
        </pc:spChg>
        <pc:spChg chg="del replST">
          <ac:chgData name="Dominique RIGHETTO" userId="512fe077-82ad-424c-88a3-15e852b5861d" providerId="ADAL" clId="{7B29A387-81C3-4DC3-8DD1-E7E42D5484F3}" dt="2022-06-05T06:38:26.975" v="15527" actId="478"/>
          <ac:spMkLst>
            <pc:docMk/>
            <pc:sldMk cId="917970537" sldId="285"/>
            <ac:spMk id="4" creationId="{70E12647-CCB2-45E2-A9CB-A868F490497E}"/>
          </ac:spMkLst>
        </pc:spChg>
        <pc:spChg chg="del replST">
          <ac:chgData name="Dominique RIGHETTO" userId="512fe077-82ad-424c-88a3-15e852b5861d" providerId="ADAL" clId="{7B29A387-81C3-4DC3-8DD1-E7E42D5484F3}" dt="2022-06-05T06:38:29.793" v="15528" actId="478"/>
          <ac:spMkLst>
            <pc:docMk/>
            <pc:sldMk cId="917970537" sldId="28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40" v="15443"/>
          <ac:spMkLst>
            <pc:docMk/>
            <pc:sldMk cId="917970537" sldId="285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841" v="15444"/>
          <ac:spMkLst>
            <pc:docMk/>
            <pc:sldMk cId="917970537" sldId="285"/>
            <ac:spMk id="9" creationId="{190EE589-918B-D0E2-5B74-11DD1A8B364B}"/>
          </ac:spMkLst>
        </pc:spChg>
        <pc:graphicFrameChg chg="del">
          <ac:chgData name="Dominique RIGHETTO" userId="512fe077-82ad-424c-88a3-15e852b5861d" providerId="ADAL" clId="{7B29A387-81C3-4DC3-8DD1-E7E42D5484F3}" dt="2022-05-08T07:22:02.536" v="9692" actId="478"/>
          <ac:graphicFrameMkLst>
            <pc:docMk/>
            <pc:sldMk cId="917970537" sldId="285"/>
            <ac:graphicFrameMk id="7" creationId="{B6C1DF45-6B28-5AA8-8DFD-6CBEBBCB4943}"/>
          </ac:graphicFrameMkLst>
        </pc:graphicFrameChg>
        <pc:graphicFrameChg chg="add del mod modGraphic">
          <ac:chgData name="Dominique RIGHETTO" userId="512fe077-82ad-424c-88a3-15e852b5861d" providerId="ADAL" clId="{7B29A387-81C3-4DC3-8DD1-E7E42D5484F3}" dt="2022-05-25T14:48:24.885" v="13563" actId="478"/>
          <ac:graphicFrameMkLst>
            <pc:docMk/>
            <pc:sldMk cId="917970537" sldId="285"/>
            <ac:graphicFrameMk id="8" creationId="{ACC8779B-58FF-CF0F-4009-1CCA34C4D589}"/>
          </ac:graphicFrameMkLst>
        </pc:graphicFrameChg>
      </pc:sldChg>
      <pc:sldChg chg="addSp delSp modSp add mod ord modNotesTx">
        <pc:chgData name="Dominique RIGHETTO" userId="512fe077-82ad-424c-88a3-15e852b5861d" providerId="ADAL" clId="{7B29A387-81C3-4DC3-8DD1-E7E42D5484F3}" dt="2022-06-05T06:26:27.861" v="15454"/>
        <pc:sldMkLst>
          <pc:docMk/>
          <pc:sldMk cId="2063821180" sldId="286"/>
        </pc:sldMkLst>
        <pc:spChg chg="mod replST">
          <ac:chgData name="Dominique RIGHETTO" userId="512fe077-82ad-424c-88a3-15e852b5861d" providerId="ADAL" clId="{7B29A387-81C3-4DC3-8DD1-E7E42D5484F3}" dt="2022-06-05T06:26:27.854" v="15450"/>
          <ac:spMkLst>
            <pc:docMk/>
            <pc:sldMk cId="2063821180" sldId="286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8T07:41:28.070" v="10657" actId="478"/>
          <ac:spMkLst>
            <pc:docMk/>
            <pc:sldMk cId="2063821180" sldId="286"/>
            <ac:spMk id="3" creationId="{CD3E6DEF-6C89-0579-2882-237D829E23BE}"/>
          </ac:spMkLst>
        </pc:spChg>
        <pc:spChg chg="replST">
          <ac:chgData name="Dominique RIGHETTO" userId="512fe077-82ad-424c-88a3-15e852b5861d" providerId="ADAL" clId="{7B29A387-81C3-4DC3-8DD1-E7E42D5484F3}" dt="2022-06-05T06:26:27.856" v="15451"/>
          <ac:spMkLst>
            <pc:docMk/>
            <pc:sldMk cId="2063821180" sldId="28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8T07:41:26.029" v="10655" actId="478"/>
          <ac:spMkLst>
            <pc:docMk/>
            <pc:sldMk cId="2063821180" sldId="286"/>
            <ac:spMk id="13" creationId="{10E4C1D0-CD58-2EDD-F4E7-5FB173BBE55F}"/>
          </ac:spMkLst>
        </pc:spChg>
        <pc:spChg chg="add mod replST">
          <ac:chgData name="Dominique RIGHETTO" userId="512fe077-82ad-424c-88a3-15e852b5861d" providerId="ADAL" clId="{7B29A387-81C3-4DC3-8DD1-E7E42D5484F3}" dt="2022-06-05T06:26:27.861" v="15454"/>
          <ac:spMkLst>
            <pc:docMk/>
            <pc:sldMk cId="2063821180" sldId="286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58" v="15452"/>
          <ac:spMkLst>
            <pc:docMk/>
            <pc:sldMk cId="2063821180" sldId="286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7:41:23.984" v="10654" actId="478"/>
          <ac:picMkLst>
            <pc:docMk/>
            <pc:sldMk cId="2063821180" sldId="286"/>
            <ac:picMk id="8" creationId="{611A05BC-D7B7-0940-6020-4FF50CC0A67C}"/>
          </ac:picMkLst>
        </pc:picChg>
        <pc:picChg chg="add del">
          <ac:chgData name="Dominique RIGHETTO" userId="512fe077-82ad-424c-88a3-15e852b5861d" providerId="ADAL" clId="{7B29A387-81C3-4DC3-8DD1-E7E42D5484F3}" dt="2022-05-08T07:46:18.902" v="10736" actId="478"/>
          <ac:picMkLst>
            <pc:docMk/>
            <pc:sldMk cId="2063821180" sldId="286"/>
            <ac:picMk id="9" creationId="{35306B91-7C2F-F83F-9B03-778D40EF5A9E}"/>
          </ac:picMkLst>
        </pc:picChg>
        <pc:picChg chg="add mod replST">
          <ac:chgData name="Dominique RIGHETTO" userId="512fe077-82ad-424c-88a3-15e852b5861d" providerId="ADAL" clId="{7B29A387-81C3-4DC3-8DD1-E7E42D5484F3}" dt="2022-06-05T06:26:27.860" v="15453"/>
          <ac:picMkLst>
            <pc:docMk/>
            <pc:sldMk cId="2063821180" sldId="286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7:41:26.984" v="10656" actId="478"/>
          <ac:picMkLst>
            <pc:docMk/>
            <pc:sldMk cId="2063821180" sldId="286"/>
            <ac:picMk id="12" creationId="{375D11D0-874F-E0AC-66DD-93BF75CDF52A}"/>
          </ac:picMkLst>
        </pc:picChg>
        <pc:picChg chg="add mod">
          <ac:chgData name="Dominique RIGHETTO" userId="512fe077-82ad-424c-88a3-15e852b5861d" providerId="ADAL" clId="{7B29A387-81C3-4DC3-8DD1-E7E42D5484F3}" dt="2022-05-08T07:48:57.961" v="10753" actId="1076"/>
          <ac:picMkLst>
            <pc:docMk/>
            <pc:sldMk cId="2063821180" sldId="286"/>
            <ac:picMk id="15" creationId="{B57772A6-1BF6-F045-6544-EFB91A03A1FB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879" v="15464"/>
        <pc:sldMkLst>
          <pc:docMk/>
          <pc:sldMk cId="4111348077" sldId="287"/>
        </pc:sldMkLst>
        <pc:spChg chg="mod replST">
          <ac:chgData name="Dominique RIGHETTO" userId="512fe077-82ad-424c-88a3-15e852b5861d" providerId="ADAL" clId="{7B29A387-81C3-4DC3-8DD1-E7E42D5484F3}" dt="2022-06-05T06:26:27.864" v="15455"/>
          <ac:spMkLst>
            <pc:docMk/>
            <pc:sldMk cId="4111348077" sldId="287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65" v="15456"/>
          <ac:spMkLst>
            <pc:docMk/>
            <pc:sldMk cId="4111348077" sldId="287"/>
            <ac:spMk id="4" creationId="{70E12647-CCB2-45E2-A9CB-A868F490497E}"/>
          </ac:spMkLst>
        </pc:spChg>
        <pc:spChg chg="replST">
          <ac:chgData name="Dominique RIGHETTO" userId="512fe077-82ad-424c-88a3-15e852b5861d" providerId="ADAL" clId="{7B29A387-81C3-4DC3-8DD1-E7E42D5484F3}" dt="2022-06-05T06:26:27.867" v="15457"/>
          <ac:spMkLst>
            <pc:docMk/>
            <pc:sldMk cId="4111348077" sldId="28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69" v="15458"/>
          <ac:spMkLst>
            <pc:docMk/>
            <pc:sldMk cId="4111348077" sldId="287"/>
            <ac:spMk id="6" creationId="{7BC1787E-7110-4989-B0B8-DD4E0ACC09DF}"/>
          </ac:spMkLst>
        </pc:spChg>
        <pc:spChg chg="mod ord replST">
          <ac:chgData name="Dominique RIGHETTO" userId="512fe077-82ad-424c-88a3-15e852b5861d" providerId="ADAL" clId="{7B29A387-81C3-4DC3-8DD1-E7E42D5484F3}" dt="2022-06-05T06:26:27.875" v="15462"/>
          <ac:spMkLst>
            <pc:docMk/>
            <pc:sldMk cId="4111348077" sldId="287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70" v="15459"/>
          <ac:spMkLst>
            <pc:docMk/>
            <pc:sldMk cId="4111348077" sldId="287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872" v="15460"/>
          <ac:picMkLst>
            <pc:docMk/>
            <pc:sldMk cId="4111348077" sldId="287"/>
            <ac:picMk id="7" creationId="{B01C0BE3-F7AE-B846-9760-A45EBFEE3707}"/>
          </ac:picMkLst>
        </pc:picChg>
        <pc:picChg chg="add mod replST">
          <ac:chgData name="Dominique RIGHETTO" userId="512fe077-82ad-424c-88a3-15e852b5861d" providerId="ADAL" clId="{7B29A387-81C3-4DC3-8DD1-E7E42D5484F3}" dt="2022-06-05T06:26:27.874" v="15461"/>
          <ac:picMkLst>
            <pc:docMk/>
            <pc:sldMk cId="4111348077" sldId="287"/>
            <ac:picMk id="9" creationId="{B0A72751-FC0B-3DEB-D358-B628F33D6769}"/>
          </ac:picMkLst>
        </pc:picChg>
        <pc:picChg chg="del">
          <ac:chgData name="Dominique RIGHETTO" userId="512fe077-82ad-424c-88a3-15e852b5861d" providerId="ADAL" clId="{7B29A387-81C3-4DC3-8DD1-E7E42D5484F3}" dt="2022-05-08T08:03:44.587" v="10988" actId="478"/>
          <ac:picMkLst>
            <pc:docMk/>
            <pc:sldMk cId="4111348077" sldId="287"/>
            <ac:picMk id="11" creationId="{5F71C8A5-D03B-A582-861E-DB0EF5BFEF43}"/>
          </ac:picMkLst>
        </pc:picChg>
        <pc:picChg chg="add mod replST">
          <ac:chgData name="Dominique RIGHETTO" userId="512fe077-82ad-424c-88a3-15e852b5861d" providerId="ADAL" clId="{7B29A387-81C3-4DC3-8DD1-E7E42D5484F3}" dt="2022-06-05T06:26:27.877" v="15463"/>
          <ac:picMkLst>
            <pc:docMk/>
            <pc:sldMk cId="4111348077" sldId="287"/>
            <ac:picMk id="12" creationId="{23EA0BA6-8441-3A1B-B783-A63CBB1420BD}"/>
          </ac:picMkLst>
        </pc:picChg>
        <pc:picChg chg="del">
          <ac:chgData name="Dominique RIGHETTO" userId="512fe077-82ad-424c-88a3-15e852b5861d" providerId="ADAL" clId="{7B29A387-81C3-4DC3-8DD1-E7E42D5484F3}" dt="2022-05-08T08:03:47.436" v="10989" actId="478"/>
          <ac:picMkLst>
            <pc:docMk/>
            <pc:sldMk cId="4111348077" sldId="287"/>
            <ac:picMk id="15" creationId="{B57772A6-1BF6-F045-6544-EFB91A03A1FB}"/>
          </ac:picMkLst>
        </pc:picChg>
        <pc:cxnChg chg="add mod replST">
          <ac:chgData name="Dominique RIGHETTO" userId="512fe077-82ad-424c-88a3-15e852b5861d" providerId="ADAL" clId="{7B29A387-81C3-4DC3-8DD1-E7E42D5484F3}" dt="2022-06-05T06:26:27.879" v="15464"/>
          <ac:cxnSpMkLst>
            <pc:docMk/>
            <pc:sldMk cId="4111348077" sldId="287"/>
            <ac:cxnSpMk id="14" creationId="{C99F6DB2-8544-EE94-8036-9DD5749EEE12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6-05T06:39:16.470" v="15529"/>
        <pc:sldMkLst>
          <pc:docMk/>
          <pc:sldMk cId="4144179442" sldId="288"/>
        </pc:sldMkLst>
        <pc:spChg chg="mod replST">
          <ac:chgData name="Dominique RIGHETTO" userId="512fe077-82ad-424c-88a3-15e852b5861d" providerId="ADAL" clId="{7B29A387-81C3-4DC3-8DD1-E7E42D5484F3}" dt="2022-06-05T06:26:27.883" v="15466"/>
          <ac:spMkLst>
            <pc:docMk/>
            <pc:sldMk cId="4144179442" sldId="288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33.277" v="13016" actId="478"/>
          <ac:spMkLst>
            <pc:docMk/>
            <pc:sldMk cId="4144179442" sldId="28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35.036" v="13017" actId="478"/>
          <ac:spMkLst>
            <pc:docMk/>
            <pc:sldMk cId="4144179442" sldId="28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84" v="15467"/>
          <ac:spMkLst>
            <pc:docMk/>
            <pc:sldMk cId="4144179442" sldId="288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888" v="15469"/>
          <ac:spMkLst>
            <pc:docMk/>
            <pc:sldMk cId="4144179442" sldId="288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86" v="15468"/>
          <ac:spMkLst>
            <pc:docMk/>
            <pc:sldMk cId="4144179442" sldId="288"/>
            <ac:spMk id="17" creationId="{A91CE4A8-464A-688F-4552-7720ED35763B}"/>
          </ac:spMkLst>
        </pc:spChg>
        <pc:picChg chg="add mod ord replST">
          <ac:chgData name="Dominique RIGHETTO" userId="512fe077-82ad-424c-88a3-15e852b5861d" providerId="ADAL" clId="{7B29A387-81C3-4DC3-8DD1-E7E42D5484F3}" dt="2022-06-05T06:26:27.881" v="15465"/>
          <ac:picMkLst>
            <pc:docMk/>
            <pc:sldMk cId="4144179442" sldId="288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6-05T06:39:16.470" v="15529"/>
          <ac:picMkLst>
            <pc:docMk/>
            <pc:sldMk cId="4144179442" sldId="288"/>
            <ac:picMk id="8" creationId="{347714DE-EB9D-A9EE-EDB2-7865350E9345}"/>
          </ac:picMkLst>
        </pc:picChg>
        <pc:picChg chg="del">
          <ac:chgData name="Dominique RIGHETTO" userId="512fe077-82ad-424c-88a3-15e852b5861d" providerId="ADAL" clId="{7B29A387-81C3-4DC3-8DD1-E7E42D5484F3}" dt="2022-05-08T08:12:21.903" v="11075" actId="478"/>
          <ac:picMkLst>
            <pc:docMk/>
            <pc:sldMk cId="4144179442" sldId="288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8:12:24.201" v="11076" actId="478"/>
          <ac:picMkLst>
            <pc:docMk/>
            <pc:sldMk cId="4144179442" sldId="288"/>
            <ac:picMk id="15" creationId="{B57772A6-1BF6-F045-6544-EFB91A03A1FB}"/>
          </ac:picMkLst>
        </pc:picChg>
      </pc:sldChg>
      <pc:sldChg chg="add del">
        <pc:chgData name="Dominique RIGHETTO" userId="512fe077-82ad-424c-88a3-15e852b5861d" providerId="ADAL" clId="{7B29A387-81C3-4DC3-8DD1-E7E42D5484F3}" dt="2022-05-08T08:17:36.009" v="11166" actId="2890"/>
        <pc:sldMkLst>
          <pc:docMk/>
          <pc:sldMk cId="335182709" sldId="289"/>
        </pc:sldMkLst>
      </pc:sldChg>
      <pc:sldChg chg="addSp delSp modSp add mod">
        <pc:chgData name="Dominique RIGHETTO" userId="512fe077-82ad-424c-88a3-15e852b5861d" providerId="ADAL" clId="{7B29A387-81C3-4DC3-8DD1-E7E42D5484F3}" dt="2022-06-05T06:26:27.918" v="15485"/>
        <pc:sldMkLst>
          <pc:docMk/>
          <pc:sldMk cId="2365769606" sldId="289"/>
        </pc:sldMkLst>
        <pc:spChg chg="mod replST">
          <ac:chgData name="Dominique RIGHETTO" userId="512fe077-82ad-424c-88a3-15e852b5861d" providerId="ADAL" clId="{7B29A387-81C3-4DC3-8DD1-E7E42D5484F3}" dt="2022-06-05T06:26:27.913" v="15482"/>
          <ac:spMkLst>
            <pc:docMk/>
            <pc:sldMk cId="2365769606" sldId="28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1.131" v="13018" actId="478"/>
          <ac:spMkLst>
            <pc:docMk/>
            <pc:sldMk cId="2365769606" sldId="28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2.475" v="13019" actId="478"/>
          <ac:spMkLst>
            <pc:docMk/>
            <pc:sldMk cId="2365769606" sldId="28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15" v="15483"/>
          <ac:spMkLst>
            <pc:docMk/>
            <pc:sldMk cId="2365769606" sldId="289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8T08:18:04.454" v="11192" actId="478"/>
          <ac:spMkLst>
            <pc:docMk/>
            <pc:sldMk cId="2365769606" sldId="289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917" v="15484"/>
          <ac:spMkLst>
            <pc:docMk/>
            <pc:sldMk cId="2365769606" sldId="289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5-26T06:49:45.593" v="14334" actId="931"/>
          <ac:picMkLst>
            <pc:docMk/>
            <pc:sldMk cId="2365769606" sldId="289"/>
            <ac:picMk id="4" creationId="{90956396-219E-CAD4-1D7F-32E5FEF34F3D}"/>
          </ac:picMkLst>
        </pc:picChg>
        <pc:picChg chg="add mod replST">
          <ac:chgData name="Dominique RIGHETTO" userId="512fe077-82ad-424c-88a3-15e852b5861d" providerId="ADAL" clId="{7B29A387-81C3-4DC3-8DD1-E7E42D5484F3}" dt="2022-06-05T06:26:27.918" v="15485"/>
          <ac:picMkLst>
            <pc:docMk/>
            <pc:sldMk cId="2365769606" sldId="289"/>
            <ac:picMk id="7" creationId="{11A939AC-A726-C7BF-B776-3A8509B93081}"/>
          </ac:picMkLst>
        </pc:picChg>
        <pc:picChg chg="del">
          <ac:chgData name="Dominique RIGHETTO" userId="512fe077-82ad-424c-88a3-15e852b5861d" providerId="ADAL" clId="{7B29A387-81C3-4DC3-8DD1-E7E42D5484F3}" dt="2022-05-08T08:18:02.561" v="11191" actId="478"/>
          <ac:picMkLst>
            <pc:docMk/>
            <pc:sldMk cId="2365769606" sldId="289"/>
            <ac:picMk id="7" creationId="{ACDF07EA-A6FB-EF79-352E-A25AEABE76F2}"/>
          </ac:picMkLst>
        </pc:picChg>
        <pc:picChg chg="add del mod">
          <ac:chgData name="Dominique RIGHETTO" userId="512fe077-82ad-424c-88a3-15e852b5861d" providerId="ADAL" clId="{7B29A387-81C3-4DC3-8DD1-E7E42D5484F3}" dt="2022-05-08T09:28:15.464" v="12197" actId="478"/>
          <ac:picMkLst>
            <pc:docMk/>
            <pc:sldMk cId="2365769606" sldId="289"/>
            <ac:picMk id="8" creationId="{C2152464-0641-2FB6-560B-A57C164A5822}"/>
          </ac:picMkLst>
        </pc:picChg>
        <pc:picChg chg="add del mod">
          <ac:chgData name="Dominique RIGHETTO" userId="512fe077-82ad-424c-88a3-15e852b5861d" providerId="ADAL" clId="{7B29A387-81C3-4DC3-8DD1-E7E42D5484F3}" dt="2022-05-08T09:28:16.912" v="12198" actId="478"/>
          <ac:picMkLst>
            <pc:docMk/>
            <pc:sldMk cId="2365769606" sldId="289"/>
            <ac:picMk id="10" creationId="{8AE3D71D-62FB-363B-207B-C8D5B9F3549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9:33.160" v="15522" actId="6549"/>
        <pc:sldMkLst>
          <pc:docMk/>
          <pc:sldMk cId="1219825491" sldId="290"/>
        </pc:sldMkLst>
        <pc:spChg chg="mod replST">
          <ac:chgData name="Dominique RIGHETTO" userId="512fe077-82ad-424c-88a3-15e852b5861d" providerId="ADAL" clId="{7B29A387-81C3-4DC3-8DD1-E7E42D5484F3}" dt="2022-06-05T06:29:33.160" v="15522" actId="6549"/>
          <ac:spMkLst>
            <pc:docMk/>
            <pc:sldMk cId="1219825491" sldId="29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0.897" v="13022" actId="478"/>
          <ac:spMkLst>
            <pc:docMk/>
            <pc:sldMk cId="1219825491" sldId="290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52.398" v="13023" actId="478"/>
          <ac:spMkLst>
            <pc:docMk/>
            <pc:sldMk cId="1219825491" sldId="290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32" v="15492"/>
          <ac:spMkLst>
            <pc:docMk/>
            <pc:sldMk cId="1219825491" sldId="290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934" v="15493"/>
          <ac:spMkLst>
            <pc:docMk/>
            <pc:sldMk cId="1219825491" sldId="290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6-05T06:28:54.161" v="15509" actId="21"/>
          <ac:picMkLst>
            <pc:docMk/>
            <pc:sldMk cId="1219825491" sldId="290"/>
            <ac:picMk id="4" creationId="{8E609491-B3CB-78A4-73B4-9BCB8A469193}"/>
          </ac:picMkLst>
        </pc:picChg>
        <pc:picChg chg="add del mod">
          <ac:chgData name="Dominique RIGHETTO" userId="512fe077-82ad-424c-88a3-15e852b5861d" providerId="ADAL" clId="{7B29A387-81C3-4DC3-8DD1-E7E42D5484F3}" dt="2022-06-05T06:29:30.661" v="15521" actId="478"/>
          <ac:picMkLst>
            <pc:docMk/>
            <pc:sldMk cId="1219825491" sldId="290"/>
            <ac:picMk id="7" creationId="{1D16CD2A-B497-CEE2-93BB-A7F4C8FD73C0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5:56:26.999" v="13854" actId="20577"/>
        <pc:sldMkLst>
          <pc:docMk/>
          <pc:sldMk cId="815263422" sldId="291"/>
        </pc:sldMkLst>
        <pc:spChg chg="mod">
          <ac:chgData name="Dominique RIGHETTO" userId="512fe077-82ad-424c-88a3-15e852b5861d" providerId="ADAL" clId="{7B29A387-81C3-4DC3-8DD1-E7E42D5484F3}" dt="2022-05-25T15:56:26.999" v="13854" actId="20577"/>
          <ac:spMkLst>
            <pc:docMk/>
            <pc:sldMk cId="815263422" sldId="291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8T08:36:22.271" v="12072" actId="1076"/>
          <ac:spMkLst>
            <pc:docMk/>
            <pc:sldMk cId="815263422" sldId="291"/>
            <ac:spMk id="9" creationId="{6AED409B-7B8D-28A2-CAD9-3CABA4F91B4D}"/>
          </ac:spMkLst>
        </pc:spChg>
        <pc:spChg chg="del">
          <ac:chgData name="Dominique RIGHETTO" userId="512fe077-82ad-424c-88a3-15e852b5861d" providerId="ADAL" clId="{7B29A387-81C3-4DC3-8DD1-E7E42D5484F3}" dt="2022-05-08T08:34:53.706" v="12064" actId="478"/>
          <ac:spMkLst>
            <pc:docMk/>
            <pc:sldMk cId="815263422" sldId="291"/>
            <ac:spMk id="16" creationId="{D40E963F-08A1-E46B-6878-660482F4692B}"/>
          </ac:spMkLst>
        </pc:spChg>
        <pc:spChg chg="del">
          <ac:chgData name="Dominique RIGHETTO" userId="512fe077-82ad-424c-88a3-15e852b5861d" providerId="ADAL" clId="{7B29A387-81C3-4DC3-8DD1-E7E42D5484F3}" dt="2022-05-08T08:34:56.606" v="12065" actId="478"/>
          <ac:spMkLst>
            <pc:docMk/>
            <pc:sldMk cId="815263422" sldId="29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34:51.650" v="12063" actId="478"/>
          <ac:picMkLst>
            <pc:docMk/>
            <pc:sldMk cId="815263422" sldId="291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5-08T08:35:50.548" v="12068" actId="1076"/>
          <ac:picMkLst>
            <pc:docMk/>
            <pc:sldMk cId="815263422" sldId="291"/>
            <ac:picMk id="8" creationId="{8268DC32-67F9-6CFC-4EB9-D958B69D4D16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5T06:27:51.163" v="15505" actId="1076"/>
        <pc:sldMkLst>
          <pc:docMk/>
          <pc:sldMk cId="1092469396" sldId="292"/>
        </pc:sldMkLst>
        <pc:spChg chg="mod replST">
          <ac:chgData name="Dominique RIGHETTO" userId="512fe077-82ad-424c-88a3-15e852b5861d" providerId="ADAL" clId="{7B29A387-81C3-4DC3-8DD1-E7E42D5484F3}" dt="2022-06-05T06:26:27.921" v="15486"/>
          <ac:spMkLst>
            <pc:docMk/>
            <pc:sldMk cId="1092469396" sldId="292"/>
            <ac:spMk id="2" creationId="{0A32731C-311B-46F7-A865-6C3AF6B09A47}"/>
          </ac:spMkLst>
        </pc:spChg>
        <pc:spChg chg="add mod replST">
          <ac:chgData name="Dominique RIGHETTO" userId="512fe077-82ad-424c-88a3-15e852b5861d" providerId="ADAL" clId="{7B29A387-81C3-4DC3-8DD1-E7E42D5484F3}" dt="2022-06-05T06:26:53.149" v="15498" actId="1076"/>
          <ac:spMkLst>
            <pc:docMk/>
            <pc:sldMk cId="1092469396" sldId="292"/>
            <ac:spMk id="3" creationId="{A6A5244E-B2F1-ACCF-CD2D-2F26F615F557}"/>
          </ac:spMkLst>
        </pc:spChg>
        <pc:spChg chg="del">
          <ac:chgData name="Dominique RIGHETTO" userId="512fe077-82ad-424c-88a3-15e852b5861d" providerId="ADAL" clId="{7B29A387-81C3-4DC3-8DD1-E7E42D5484F3}" dt="2022-05-25T14:01:57.636" v="13024" actId="478"/>
          <ac:spMkLst>
            <pc:docMk/>
            <pc:sldMk cId="1092469396" sldId="292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4:18:47.519" v="13292" actId="478"/>
          <ac:spMkLst>
            <pc:docMk/>
            <pc:sldMk cId="1092469396" sldId="29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22" v="15487"/>
          <ac:spMkLst>
            <pc:docMk/>
            <pc:sldMk cId="1092469396" sldId="292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20T09:05:24.682" v="12905" actId="478"/>
          <ac:spMkLst>
            <pc:docMk/>
            <pc:sldMk cId="1092469396" sldId="292"/>
            <ac:spMk id="8" creationId="{CCEAEA87-387A-236C-0E57-504957A6CD11}"/>
          </ac:spMkLst>
        </pc:spChg>
        <pc:spChg chg="del">
          <ac:chgData name="Dominique RIGHETTO" userId="512fe077-82ad-424c-88a3-15e852b5861d" providerId="ADAL" clId="{7B29A387-81C3-4DC3-8DD1-E7E42D5484F3}" dt="2022-05-08T08:49:48.876" v="12165" actId="478"/>
          <ac:spMkLst>
            <pc:docMk/>
            <pc:sldMk cId="1092469396" sldId="292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926" v="15489"/>
          <ac:picMkLst>
            <pc:docMk/>
            <pc:sldMk cId="1092469396" sldId="292"/>
            <ac:picMk id="4" creationId="{4289515F-540D-5928-2FBC-0827D5249E00}"/>
          </ac:picMkLst>
        </pc:picChg>
        <pc:picChg chg="add mod">
          <ac:chgData name="Dominique RIGHETTO" userId="512fe077-82ad-424c-88a3-15e852b5861d" providerId="ADAL" clId="{7B29A387-81C3-4DC3-8DD1-E7E42D5484F3}" dt="2022-06-05T06:27:51.163" v="15505" actId="1076"/>
          <ac:picMkLst>
            <pc:docMk/>
            <pc:sldMk cId="1092469396" sldId="292"/>
            <ac:picMk id="7" creationId="{2DC85745-8E2B-E887-177F-BEAA830A8AB8}"/>
          </ac:picMkLst>
        </pc:picChg>
        <pc:picChg chg="add del mod">
          <ac:chgData name="Dominique RIGHETTO" userId="512fe077-82ad-424c-88a3-15e852b5861d" providerId="ADAL" clId="{7B29A387-81C3-4DC3-8DD1-E7E42D5484F3}" dt="2022-05-31T15:16:18.334" v="15044" actId="21"/>
          <ac:picMkLst>
            <pc:docMk/>
            <pc:sldMk cId="1092469396" sldId="292"/>
            <ac:picMk id="7" creationId="{397D25F6-BA04-2333-6D4B-21771E157116}"/>
          </ac:picMkLst>
        </pc:picChg>
        <pc:picChg chg="add del mod">
          <ac:chgData name="Dominique RIGHETTO" userId="512fe077-82ad-424c-88a3-15e852b5861d" providerId="ADAL" clId="{7B29A387-81C3-4DC3-8DD1-E7E42D5484F3}" dt="2022-05-20T09:05:20.746" v="12904" actId="478"/>
          <ac:picMkLst>
            <pc:docMk/>
            <pc:sldMk cId="1092469396" sldId="292"/>
            <ac:picMk id="7" creationId="{53A0DAD0-51B2-CF47-317F-C41F0AE5173C}"/>
          </ac:picMkLst>
        </pc:picChg>
        <pc:picChg chg="add del mod">
          <ac:chgData name="Dominique RIGHETTO" userId="512fe077-82ad-424c-88a3-15e852b5861d" providerId="ADAL" clId="{7B29A387-81C3-4DC3-8DD1-E7E42D5484F3}" dt="2022-05-31T15:20:17.033" v="15072" actId="21"/>
          <ac:picMkLst>
            <pc:docMk/>
            <pc:sldMk cId="1092469396" sldId="292"/>
            <ac:picMk id="8" creationId="{B6EA4DE7-870E-E6A4-3D9E-DB6D6CFC3903}"/>
          </ac:picMkLst>
        </pc:picChg>
        <pc:picChg chg="add del mod">
          <ac:chgData name="Dominique RIGHETTO" userId="512fe077-82ad-424c-88a3-15e852b5861d" providerId="ADAL" clId="{7B29A387-81C3-4DC3-8DD1-E7E42D5484F3}" dt="2022-05-20T09:08:46.285" v="12909" actId="478"/>
          <ac:picMkLst>
            <pc:docMk/>
            <pc:sldMk cId="1092469396" sldId="292"/>
            <ac:picMk id="9" creationId="{08845218-6650-675A-217C-DD78BBCA8DDD}"/>
          </ac:picMkLst>
        </pc:picChg>
        <pc:picChg chg="add del mod">
          <ac:chgData name="Dominique RIGHETTO" userId="512fe077-82ad-424c-88a3-15e852b5861d" providerId="ADAL" clId="{7B29A387-81C3-4DC3-8DD1-E7E42D5484F3}" dt="2022-05-20T09:12:06.054" v="12948" actId="478"/>
          <ac:picMkLst>
            <pc:docMk/>
            <pc:sldMk cId="1092469396" sldId="292"/>
            <ac:picMk id="11" creationId="{AE88AF03-4653-2C69-6A30-ADBC13E08A40}"/>
          </ac:picMkLst>
        </pc:picChg>
        <pc:picChg chg="add mod replST">
          <ac:chgData name="Dominique RIGHETTO" userId="512fe077-82ad-424c-88a3-15e852b5861d" providerId="ADAL" clId="{7B29A387-81C3-4DC3-8DD1-E7E42D5484F3}" dt="2022-06-05T06:26:27.924" v="15488"/>
          <ac:picMkLst>
            <pc:docMk/>
            <pc:sldMk cId="1092469396" sldId="292"/>
            <ac:picMk id="13" creationId="{CDF5C177-0038-C814-9F02-9D93C2BFA858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5T06:26:27.910" v="15481"/>
        <pc:sldMkLst>
          <pc:docMk/>
          <pc:sldMk cId="1969356322" sldId="293"/>
        </pc:sldMkLst>
        <pc:spChg chg="mod replST">
          <ac:chgData name="Dominique RIGHETTO" userId="512fe077-82ad-424c-88a3-15e852b5861d" providerId="ADAL" clId="{7B29A387-81C3-4DC3-8DD1-E7E42D5484F3}" dt="2022-06-05T06:26:27.899" v="15475"/>
          <ac:spMkLst>
            <pc:docMk/>
            <pc:sldMk cId="1969356322" sldId="29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6.791" v="13021" actId="478"/>
          <ac:spMkLst>
            <pc:docMk/>
            <pc:sldMk cId="1969356322" sldId="29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4.903" v="13020" actId="478"/>
          <ac:spMkLst>
            <pc:docMk/>
            <pc:sldMk cId="1969356322" sldId="29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01" v="15476"/>
          <ac:spMkLst>
            <pc:docMk/>
            <pc:sldMk cId="1969356322" sldId="293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902" v="15477"/>
          <ac:spMkLst>
            <pc:docMk/>
            <pc:sldMk cId="1969356322" sldId="293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907" v="15479"/>
          <ac:picMkLst>
            <pc:docMk/>
            <pc:sldMk cId="1969356322" sldId="293"/>
            <ac:picMk id="4" creationId="{BD575345-57E7-9545-B3D5-3A7AF3BA6612}"/>
          </ac:picMkLst>
        </pc:picChg>
        <pc:picChg chg="add mod replST">
          <ac:chgData name="Dominique RIGHETTO" userId="512fe077-82ad-424c-88a3-15e852b5861d" providerId="ADAL" clId="{7B29A387-81C3-4DC3-8DD1-E7E42D5484F3}" dt="2022-06-05T06:26:27.908" v="15480"/>
          <ac:picMkLst>
            <pc:docMk/>
            <pc:sldMk cId="1969356322" sldId="293"/>
            <ac:picMk id="7" creationId="{61A918DA-78C4-2E6E-9189-D0AA6FB60892}"/>
          </ac:picMkLst>
        </pc:picChg>
        <pc:picChg chg="mod replST">
          <ac:chgData name="Dominique RIGHETTO" userId="512fe077-82ad-424c-88a3-15e852b5861d" providerId="ADAL" clId="{7B29A387-81C3-4DC3-8DD1-E7E42D5484F3}" dt="2022-06-05T06:26:27.905" v="15478"/>
          <ac:picMkLst>
            <pc:docMk/>
            <pc:sldMk cId="1969356322" sldId="293"/>
            <ac:picMk id="8" creationId="{C2152464-0641-2FB6-560B-A57C164A5822}"/>
          </ac:picMkLst>
        </pc:picChg>
        <pc:picChg chg="add mod replST">
          <ac:chgData name="Dominique RIGHETTO" userId="512fe077-82ad-424c-88a3-15e852b5861d" providerId="ADAL" clId="{7B29A387-81C3-4DC3-8DD1-E7E42D5484F3}" dt="2022-06-05T06:26:27.910" v="15481"/>
          <ac:picMkLst>
            <pc:docMk/>
            <pc:sldMk cId="1969356322" sldId="293"/>
            <ac:picMk id="9" creationId="{51376F06-5281-B509-8AC6-BF4F50280C5A}"/>
          </ac:picMkLst>
        </pc:picChg>
        <pc:picChg chg="del mod">
          <ac:chgData name="Dominique RIGHETTO" userId="512fe077-82ad-424c-88a3-15e852b5861d" providerId="ADAL" clId="{7B29A387-81C3-4DC3-8DD1-E7E42D5484F3}" dt="2022-05-25T16:12:36.477" v="13926" actId="478"/>
          <ac:picMkLst>
            <pc:docMk/>
            <pc:sldMk cId="1969356322" sldId="293"/>
            <ac:picMk id="10" creationId="{8AE3D71D-62FB-363B-207B-C8D5B9F35498}"/>
          </ac:picMkLst>
        </pc:picChg>
      </pc:sldChg>
      <pc:sldChg chg="add del mod modShow">
        <pc:chgData name="Dominique RIGHETTO" userId="512fe077-82ad-424c-88a3-15e852b5861d" providerId="ADAL" clId="{7B29A387-81C3-4DC3-8DD1-E7E42D5484F3}" dt="2022-05-20T08:38:09.757" v="12713" actId="47"/>
        <pc:sldMkLst>
          <pc:docMk/>
          <pc:sldMk cId="927322962" sldId="294"/>
        </pc:sldMkLst>
      </pc:sldChg>
      <pc:sldChg chg="addSp delSp modSp add mod">
        <pc:chgData name="Dominique RIGHETTO" userId="512fe077-82ad-424c-88a3-15e852b5861d" providerId="ADAL" clId="{7B29A387-81C3-4DC3-8DD1-E7E42D5484F3}" dt="2022-06-05T06:26:27.556" v="15295"/>
        <pc:sldMkLst>
          <pc:docMk/>
          <pc:sldMk cId="25528065" sldId="295"/>
        </pc:sldMkLst>
        <pc:spChg chg="mod replST">
          <ac:chgData name="Dominique RIGHETTO" userId="512fe077-82ad-424c-88a3-15e852b5861d" providerId="ADAL" clId="{7B29A387-81C3-4DC3-8DD1-E7E42D5484F3}" dt="2022-06-05T06:26:27.551" v="15292"/>
          <ac:spMkLst>
            <pc:docMk/>
            <pc:sldMk cId="25528065" sldId="29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53" v="15293"/>
          <ac:spMkLst>
            <pc:docMk/>
            <pc:sldMk cId="25528065" sldId="29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9.093" v="12975" actId="478"/>
          <ac:spMkLst>
            <pc:docMk/>
            <pc:sldMk cId="25528065" sldId="29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0.928" v="12976" actId="478"/>
          <ac:spMkLst>
            <pc:docMk/>
            <pc:sldMk cId="25528065" sldId="29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55" v="15294"/>
          <ac:spMkLst>
            <pc:docMk/>
            <pc:sldMk cId="25528065" sldId="295"/>
            <ac:spMk id="6" creationId="{7BC1787E-7110-4989-B0B8-DD4E0ACC09DF}"/>
          </ac:spMkLst>
        </pc:spChg>
        <pc:graphicFrameChg chg="add mod replST modGraphic">
          <ac:chgData name="Dominique RIGHETTO" userId="512fe077-82ad-424c-88a3-15e852b5861d" providerId="ADAL" clId="{7B29A387-81C3-4DC3-8DD1-E7E42D5484F3}" dt="2022-06-05T06:26:27.556" v="15295"/>
          <ac:graphicFrameMkLst>
            <pc:docMk/>
            <pc:sldMk cId="25528065" sldId="295"/>
            <ac:graphicFrameMk id="7" creationId="{16E0832D-7D58-632C-8315-7F9CA826AF15}"/>
          </ac:graphicFrameMkLst>
        </pc:graphicFrameChg>
      </pc:sldChg>
      <pc:sldChg chg="add del">
        <pc:chgData name="Dominique RIGHETTO" userId="512fe077-82ad-424c-88a3-15e852b5861d" providerId="ADAL" clId="{7B29A387-81C3-4DC3-8DD1-E7E42D5484F3}" dt="2022-05-20T08:57:52.451" v="12833" actId="47"/>
        <pc:sldMkLst>
          <pc:docMk/>
          <pc:sldMk cId="2057029184" sldId="296"/>
        </pc:sldMkLst>
      </pc:sldChg>
      <pc:sldChg chg="addSp delSp modSp add mod">
        <pc:chgData name="Dominique RIGHETTO" userId="512fe077-82ad-424c-88a3-15e852b5861d" providerId="ADAL" clId="{7B29A387-81C3-4DC3-8DD1-E7E42D5484F3}" dt="2022-06-05T06:26:27.852" v="15449"/>
        <pc:sldMkLst>
          <pc:docMk/>
          <pc:sldMk cId="3973227997" sldId="296"/>
        </pc:sldMkLst>
        <pc:spChg chg="mod replST">
          <ac:chgData name="Dominique RIGHETTO" userId="512fe077-82ad-424c-88a3-15e852b5861d" providerId="ADAL" clId="{7B29A387-81C3-4DC3-8DD1-E7E42D5484F3}" dt="2022-06-05T06:26:27.844" v="15445"/>
          <ac:spMkLst>
            <pc:docMk/>
            <pc:sldMk cId="3973227997" sldId="29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45" v="15446"/>
          <ac:spMkLst>
            <pc:docMk/>
            <pc:sldMk cId="3973227997" sldId="29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6T06:47:36.944" v="14316" actId="478"/>
          <ac:spMkLst>
            <pc:docMk/>
            <pc:sldMk cId="3973227997" sldId="29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6T06:47:39.053" v="14317" actId="478"/>
          <ac:spMkLst>
            <pc:docMk/>
            <pc:sldMk cId="3973227997" sldId="29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48" v="15447"/>
          <ac:spMkLst>
            <pc:docMk/>
            <pc:sldMk cId="3973227997" sldId="29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25T14:49:01.217" v="13570" actId="478"/>
          <ac:spMkLst>
            <pc:docMk/>
            <pc:sldMk cId="3973227997" sldId="296"/>
            <ac:spMk id="9" creationId="{190EE589-918B-D0E2-5B74-11DD1A8B364B}"/>
          </ac:spMkLst>
        </pc:spChg>
        <pc:spChg chg="add mod replST">
          <ac:chgData name="Dominique RIGHETTO" userId="512fe077-82ad-424c-88a3-15e852b5861d" providerId="ADAL" clId="{7B29A387-81C3-4DC3-8DD1-E7E42D5484F3}" dt="2022-06-05T06:26:27.852" v="15449"/>
          <ac:spMkLst>
            <pc:docMk/>
            <pc:sldMk cId="3973227997" sldId="296"/>
            <ac:spMk id="10" creationId="{11C2F9E1-6D9E-7387-071C-D5564276B560}"/>
          </ac:spMkLst>
        </pc:spChg>
        <pc:graphicFrameChg chg="mod replST modGraphic">
          <ac:chgData name="Dominique RIGHETTO" userId="512fe077-82ad-424c-88a3-15e852b5861d" providerId="ADAL" clId="{7B29A387-81C3-4DC3-8DD1-E7E42D5484F3}" dt="2022-06-05T06:26:27.850" v="15448"/>
          <ac:graphicFrameMkLst>
            <pc:docMk/>
            <pc:sldMk cId="3973227997" sldId="296"/>
            <ac:graphicFrameMk id="8" creationId="{ACC8779B-58FF-CF0F-4009-1CCA34C4D589}"/>
          </ac:graphicFrameMkLst>
        </pc:graphicFrameChg>
      </pc:sldChg>
      <pc:sldChg chg="addSp delSp modSp add mod">
        <pc:chgData name="Dominique RIGHETTO" userId="512fe077-82ad-424c-88a3-15e852b5861d" providerId="ADAL" clId="{7B29A387-81C3-4DC3-8DD1-E7E42D5484F3}" dt="2022-06-05T06:29:39.436" v="15524" actId="6549"/>
        <pc:sldMkLst>
          <pc:docMk/>
          <pc:sldMk cId="211568109" sldId="297"/>
        </pc:sldMkLst>
        <pc:spChg chg="mod replST">
          <ac:chgData name="Dominique RIGHETTO" userId="512fe077-82ad-424c-88a3-15e852b5861d" providerId="ADAL" clId="{7B29A387-81C3-4DC3-8DD1-E7E42D5484F3}" dt="2022-06-05T06:29:39.436" v="15524" actId="6549"/>
          <ac:spMkLst>
            <pc:docMk/>
            <pc:sldMk cId="211568109" sldId="297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938" v="15495"/>
          <ac:spMkLst>
            <pc:docMk/>
            <pc:sldMk cId="211568109" sldId="297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939" v="15496"/>
          <ac:spMkLst>
            <pc:docMk/>
            <pc:sldMk cId="211568109" sldId="297"/>
            <ac:spMk id="7" creationId="{F0A67D0E-7724-3C6C-2097-1F288EFA2244}"/>
          </ac:spMkLst>
        </pc:spChg>
        <pc:picChg chg="del mod">
          <ac:chgData name="Dominique RIGHETTO" userId="512fe077-82ad-424c-88a3-15e852b5861d" providerId="ADAL" clId="{7B29A387-81C3-4DC3-8DD1-E7E42D5484F3}" dt="2022-05-31T15:15:50.312" v="15037" actId="478"/>
          <ac:picMkLst>
            <pc:docMk/>
            <pc:sldMk cId="211568109" sldId="297"/>
            <ac:picMk id="4" creationId="{4289515F-540D-5928-2FBC-0827D5249E00}"/>
          </ac:picMkLst>
        </pc:picChg>
        <pc:picChg chg="add del mod">
          <ac:chgData name="Dominique RIGHETTO" userId="512fe077-82ad-424c-88a3-15e852b5861d" providerId="ADAL" clId="{7B29A387-81C3-4DC3-8DD1-E7E42D5484F3}" dt="2022-06-05T06:27:34.676" v="15502" actId="21"/>
          <ac:picMkLst>
            <pc:docMk/>
            <pc:sldMk cId="211568109" sldId="297"/>
            <ac:picMk id="4" creationId="{D8FD85A7-EB25-DED3-9F84-F076205086D3}"/>
          </ac:picMkLst>
        </pc:picChg>
        <pc:picChg chg="add del mod">
          <ac:chgData name="Dominique RIGHETTO" userId="512fe077-82ad-424c-88a3-15e852b5861d" providerId="ADAL" clId="{7B29A387-81C3-4DC3-8DD1-E7E42D5484F3}" dt="2022-05-31T15:21:22.962" v="15082" actId="478"/>
          <ac:picMkLst>
            <pc:docMk/>
            <pc:sldMk cId="211568109" sldId="297"/>
            <ac:picMk id="5" creationId="{4EED02AB-DAD0-4245-1491-50CB40408354}"/>
          </ac:picMkLst>
        </pc:picChg>
        <pc:picChg chg="add del mod">
          <ac:chgData name="Dominique RIGHETTO" userId="512fe077-82ad-424c-88a3-15e852b5861d" providerId="ADAL" clId="{7B29A387-81C3-4DC3-8DD1-E7E42D5484F3}" dt="2022-06-05T06:29:07.514" v="15515" actId="21"/>
          <ac:picMkLst>
            <pc:docMk/>
            <pc:sldMk cId="211568109" sldId="297"/>
            <ac:picMk id="8" creationId="{2A728452-89EE-C234-987B-7DEA30C7B610}"/>
          </ac:picMkLst>
        </pc:picChg>
        <pc:picChg chg="add del mod">
          <ac:chgData name="Dominique RIGHETTO" userId="512fe077-82ad-424c-88a3-15e852b5861d" providerId="ADAL" clId="{7B29A387-81C3-4DC3-8DD1-E7E42D5484F3}" dt="2022-05-31T15:16:38.792" v="15047" actId="478"/>
          <ac:picMkLst>
            <pc:docMk/>
            <pc:sldMk cId="211568109" sldId="297"/>
            <ac:picMk id="9" creationId="{BB468562-041A-A1B3-2BA0-67A15EAEABF8}"/>
          </ac:picMkLst>
        </pc:picChg>
        <pc:picChg chg="add del mod">
          <ac:chgData name="Dominique RIGHETTO" userId="512fe077-82ad-424c-88a3-15e852b5861d" providerId="ADAL" clId="{7B29A387-81C3-4DC3-8DD1-E7E42D5484F3}" dt="2022-05-31T15:19:56.727" v="15064" actId="478"/>
          <ac:picMkLst>
            <pc:docMk/>
            <pc:sldMk cId="211568109" sldId="297"/>
            <ac:picMk id="11" creationId="{C1DC3897-92D1-A477-4153-D0FCF682D07C}"/>
          </ac:picMkLst>
        </pc:picChg>
        <pc:picChg chg="add del mod">
          <ac:chgData name="Dominique RIGHETTO" userId="512fe077-82ad-424c-88a3-15e852b5861d" providerId="ADAL" clId="{7B29A387-81C3-4DC3-8DD1-E7E42D5484F3}" dt="2022-05-31T15:20:27.669" v="15075" actId="478"/>
          <ac:picMkLst>
            <pc:docMk/>
            <pc:sldMk cId="211568109" sldId="297"/>
            <ac:picMk id="12" creationId="{39A5B8E4-D67E-3595-13F8-E2B3E47BF51A}"/>
          </ac:picMkLst>
        </pc:picChg>
        <pc:picChg chg="del">
          <ac:chgData name="Dominique RIGHETTO" userId="512fe077-82ad-424c-88a3-15e852b5861d" providerId="ADAL" clId="{7B29A387-81C3-4DC3-8DD1-E7E42D5484F3}" dt="2022-05-31T15:11:19.335" v="14893" actId="478"/>
          <ac:picMkLst>
            <pc:docMk/>
            <pc:sldMk cId="211568109" sldId="297"/>
            <ac:picMk id="13" creationId="{CDF5C177-0038-C814-9F02-9D93C2BFA858}"/>
          </ac:picMkLst>
        </pc:picChg>
        <pc:picChg chg="add del mod replST">
          <ac:chgData name="Dominique RIGHETTO" userId="512fe077-82ad-424c-88a3-15e852b5861d" providerId="ADAL" clId="{7B29A387-81C3-4DC3-8DD1-E7E42D5484F3}" dt="2022-06-05T06:29:36.617" v="15523" actId="478"/>
          <ac:picMkLst>
            <pc:docMk/>
            <pc:sldMk cId="211568109" sldId="297"/>
            <ac:picMk id="14" creationId="{5A65DEA5-0194-C8BA-C623-35AB7BCFFE76}"/>
          </ac:picMkLst>
        </pc:picChg>
      </pc:sldChg>
      <pc:sldChg chg="addSp modSp del mod">
        <pc:chgData name="Dominique RIGHETTO" userId="512fe077-82ad-424c-88a3-15e852b5861d" providerId="ADAL" clId="{7B29A387-81C3-4DC3-8DD1-E7E42D5484F3}" dt="2022-06-08T07:08:17.702" v="15553" actId="47"/>
        <pc:sldMkLst>
          <pc:docMk/>
          <pc:sldMk cId="4121894380" sldId="298"/>
        </pc:sldMkLst>
        <pc:spChg chg="replST">
          <ac:chgData name="Dominique RIGHETTO" userId="512fe077-82ad-424c-88a3-15e852b5861d" providerId="ADAL" clId="{7B29A387-81C3-4DC3-8DD1-E7E42D5484F3}" dt="2022-06-05T06:26:27.672" v="15359"/>
          <ac:spMkLst>
            <pc:docMk/>
            <pc:sldMk cId="4121894380" sldId="298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671" v="15358"/>
          <ac:spMkLst>
            <pc:docMk/>
            <pc:sldMk cId="4121894380" sldId="298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74" v="15360"/>
          <ac:spMkLst>
            <pc:docMk/>
            <pc:sldMk cId="4121894380" sldId="298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676" v="15361"/>
          <ac:picMkLst>
            <pc:docMk/>
            <pc:sldMk cId="4121894380" sldId="298"/>
            <ac:picMk id="5" creationId="{506023CF-7E17-565A-3DF2-D7FA6724322F}"/>
          </ac:picMkLst>
        </pc:picChg>
        <pc:picChg chg="replST">
          <ac:chgData name="Dominique RIGHETTO" userId="512fe077-82ad-424c-88a3-15e852b5861d" providerId="ADAL" clId="{7B29A387-81C3-4DC3-8DD1-E7E42D5484F3}" dt="2022-06-05T06:26:27.669" v="15357"/>
          <ac:picMkLst>
            <pc:docMk/>
            <pc:sldMk cId="4121894380" sldId="298"/>
            <ac:picMk id="7" creationId="{EDF40968-4DEB-BFDC-C5E9-9CE53C0831C7}"/>
          </ac:picMkLst>
        </pc:picChg>
        <pc:picChg chg="add mod replST">
          <ac:chgData name="Dominique RIGHETTO" userId="512fe077-82ad-424c-88a3-15e852b5861d" providerId="ADAL" clId="{7B29A387-81C3-4DC3-8DD1-E7E42D5484F3}" dt="2022-06-05T06:26:27.677" v="15362"/>
          <ac:picMkLst>
            <pc:docMk/>
            <pc:sldMk cId="4121894380" sldId="298"/>
            <ac:picMk id="8" creationId="{D387A590-7700-D0A5-D5DF-3395878ADED4}"/>
          </ac:picMkLst>
        </pc:picChg>
        <pc:picChg chg="replST">
          <ac:chgData name="Dominique RIGHETTO" userId="512fe077-82ad-424c-88a3-15e852b5861d" providerId="ADAL" clId="{7B29A387-81C3-4DC3-8DD1-E7E42D5484F3}" dt="2022-06-05T06:26:27.668" v="15356"/>
          <ac:picMkLst>
            <pc:docMk/>
            <pc:sldMk cId="4121894380" sldId="298"/>
            <ac:picMk id="14" creationId="{E0D4A6C4-7158-5E7E-588D-F582EA8A22A6}"/>
          </ac:picMkLst>
        </pc:picChg>
      </pc:sldChg>
      <pc:sldChg chg="addSp delSp modSp mod modTransition">
        <pc:chgData name="Dominique RIGHETTO" userId="512fe077-82ad-424c-88a3-15e852b5861d" providerId="ADAL" clId="{7B29A387-81C3-4DC3-8DD1-E7E42D5484F3}" dt="2022-06-08T07:48:29.876" v="15624"/>
        <pc:sldMkLst>
          <pc:docMk/>
          <pc:sldMk cId="3886104305" sldId="299"/>
        </pc:sldMkLst>
        <pc:spChg chg="replST">
          <ac:chgData name="Dominique RIGHETTO" userId="512fe077-82ad-424c-88a3-15e852b5861d" providerId="ADAL" clId="{7B29A387-81C3-4DC3-8DD1-E7E42D5484F3}" dt="2022-06-05T06:26:27.660" v="15352"/>
          <ac:spMkLst>
            <pc:docMk/>
            <pc:sldMk cId="3886104305" sldId="299"/>
            <ac:spMk id="2" creationId="{0A32731C-311B-46F7-A865-6C3AF6B09A47}"/>
          </ac:spMkLst>
        </pc:spChg>
        <pc:spChg chg="ord replST">
          <ac:chgData name="Dominique RIGHETTO" userId="512fe077-82ad-424c-88a3-15e852b5861d" providerId="ADAL" clId="{7B29A387-81C3-4DC3-8DD1-E7E42D5484F3}" dt="2022-06-08T07:41:52.667" v="15579" actId="167"/>
          <ac:spMkLst>
            <pc:docMk/>
            <pc:sldMk cId="3886104305" sldId="299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62" v="15353"/>
          <ac:spMkLst>
            <pc:docMk/>
            <pc:sldMk cId="3886104305" sldId="299"/>
            <ac:spMk id="6" creationId="{7BC1787E-7110-4989-B0B8-DD4E0ACC09DF}"/>
          </ac:spMkLst>
        </pc:spChg>
        <pc:picChg chg="del replST">
          <ac:chgData name="Dominique RIGHETTO" userId="512fe077-82ad-424c-88a3-15e852b5861d" providerId="ADAL" clId="{7B29A387-81C3-4DC3-8DD1-E7E42D5484F3}" dt="2022-06-08T07:37:26.722" v="15556" actId="478"/>
          <ac:picMkLst>
            <pc:docMk/>
            <pc:sldMk cId="3886104305" sldId="299"/>
            <ac:picMk id="5" creationId="{506023CF-7E17-565A-3DF2-D7FA6724322F}"/>
          </ac:picMkLst>
        </pc:picChg>
        <pc:picChg chg="del replST">
          <ac:chgData name="Dominique RIGHETTO" userId="512fe077-82ad-424c-88a3-15e852b5861d" providerId="ADAL" clId="{7B29A387-81C3-4DC3-8DD1-E7E42D5484F3}" dt="2022-06-08T07:38:46.699" v="15568" actId="478"/>
          <ac:picMkLst>
            <pc:docMk/>
            <pc:sldMk cId="3886104305" sldId="299"/>
            <ac:picMk id="7" creationId="{EDF40968-4DEB-BFDC-C5E9-9CE53C0831C7}"/>
          </ac:picMkLst>
        </pc:picChg>
        <pc:picChg chg="add del mod">
          <ac:chgData name="Dominique RIGHETTO" userId="512fe077-82ad-424c-88a3-15e852b5861d" providerId="ADAL" clId="{7B29A387-81C3-4DC3-8DD1-E7E42D5484F3}" dt="2022-06-08T07:37:33.329" v="15559" actId="478"/>
          <ac:picMkLst>
            <pc:docMk/>
            <pc:sldMk cId="3886104305" sldId="299"/>
            <ac:picMk id="8" creationId="{44EC597E-3B1F-1A2A-5587-290D0F653C5D}"/>
          </ac:picMkLst>
        </pc:picChg>
        <pc:picChg chg="add mod">
          <ac:chgData name="Dominique RIGHETTO" userId="512fe077-82ad-424c-88a3-15e852b5861d" providerId="ADAL" clId="{7B29A387-81C3-4DC3-8DD1-E7E42D5484F3}" dt="2022-06-05T06:32:47.733" v="15525"/>
          <ac:picMkLst>
            <pc:docMk/>
            <pc:sldMk cId="3886104305" sldId="299"/>
            <ac:picMk id="9" creationId="{46FD6FB7-28C1-B119-AA73-78117D05605B}"/>
          </ac:picMkLst>
        </pc:picChg>
        <pc:picChg chg="add del mod ord">
          <ac:chgData name="Dominique RIGHETTO" userId="512fe077-82ad-424c-88a3-15e852b5861d" providerId="ADAL" clId="{7B29A387-81C3-4DC3-8DD1-E7E42D5484F3}" dt="2022-06-08T07:41:59.830" v="15582" actId="478"/>
          <ac:picMkLst>
            <pc:docMk/>
            <pc:sldMk cId="3886104305" sldId="299"/>
            <ac:picMk id="11" creationId="{366B62A9-593F-912C-2156-9BDBF3ED841C}"/>
          </ac:picMkLst>
        </pc:picChg>
        <pc:picChg chg="add del mod ord">
          <ac:chgData name="Dominique RIGHETTO" userId="512fe077-82ad-424c-88a3-15e852b5861d" providerId="ADAL" clId="{7B29A387-81C3-4DC3-8DD1-E7E42D5484F3}" dt="2022-06-08T07:43:20.285" v="15588" actId="478"/>
          <ac:picMkLst>
            <pc:docMk/>
            <pc:sldMk cId="3886104305" sldId="299"/>
            <ac:picMk id="13" creationId="{D8AFBAB1-44D7-A1AE-14E2-8664093BBBCE}"/>
          </ac:picMkLst>
        </pc:picChg>
        <pc:picChg chg="mod replST">
          <ac:chgData name="Dominique RIGHETTO" userId="512fe077-82ad-424c-88a3-15e852b5861d" providerId="ADAL" clId="{7B29A387-81C3-4DC3-8DD1-E7E42D5484F3}" dt="2022-06-08T07:43:43.167" v="15595" actId="12789"/>
          <ac:picMkLst>
            <pc:docMk/>
            <pc:sldMk cId="3886104305" sldId="299"/>
            <ac:picMk id="14" creationId="{E0D4A6C4-7158-5E7E-588D-F582EA8A22A6}"/>
          </ac:picMkLst>
        </pc:picChg>
        <pc:picChg chg="mod replST">
          <ac:chgData name="Dominique RIGHETTO" userId="512fe077-82ad-424c-88a3-15e852b5861d" providerId="ADAL" clId="{7B29A387-81C3-4DC3-8DD1-E7E42D5484F3}" dt="2022-06-08T07:43:43.167" v="15595" actId="12789"/>
          <ac:picMkLst>
            <pc:docMk/>
            <pc:sldMk cId="3886104305" sldId="299"/>
            <ac:picMk id="16" creationId="{92539935-B582-5EF9-A947-7784E87BD58A}"/>
          </ac:picMkLst>
        </pc:picChg>
        <pc:picChg chg="add mod ord">
          <ac:chgData name="Dominique RIGHETTO" userId="512fe077-82ad-424c-88a3-15e852b5861d" providerId="ADAL" clId="{7B29A387-81C3-4DC3-8DD1-E7E42D5484F3}" dt="2022-06-08T07:42:09.965" v="15586" actId="167"/>
          <ac:picMkLst>
            <pc:docMk/>
            <pc:sldMk cId="3886104305" sldId="299"/>
            <ac:picMk id="17" creationId="{58D2962A-C78C-4E81-67DF-FAB8CFEA6421}"/>
          </ac:picMkLst>
        </pc:picChg>
        <pc:picChg chg="add mod ord">
          <ac:chgData name="Dominique RIGHETTO" userId="512fe077-82ad-424c-88a3-15e852b5861d" providerId="ADAL" clId="{7B29A387-81C3-4DC3-8DD1-E7E42D5484F3}" dt="2022-06-08T07:43:33.350" v="15593" actId="167"/>
          <ac:picMkLst>
            <pc:docMk/>
            <pc:sldMk cId="3886104305" sldId="299"/>
            <ac:picMk id="19" creationId="{9C017D49-44B1-9417-1A73-9B4C54BDCA01}"/>
          </ac:picMkLst>
        </pc:picChg>
      </pc:sldChg>
      <pc:sldChg chg="addSp modSp del mod">
        <pc:chgData name="Dominique RIGHETTO" userId="512fe077-82ad-424c-88a3-15e852b5861d" providerId="ADAL" clId="{7B29A387-81C3-4DC3-8DD1-E7E42D5484F3}" dt="2022-06-08T07:08:43.732" v="15555" actId="47"/>
        <pc:sldMkLst>
          <pc:docMk/>
          <pc:sldMk cId="176174890" sldId="300"/>
        </pc:sldMkLst>
        <pc:spChg chg="replST">
          <ac:chgData name="Dominique RIGHETTO" userId="512fe077-82ad-424c-88a3-15e852b5861d" providerId="ADAL" clId="{7B29A387-81C3-4DC3-8DD1-E7E42D5484F3}" dt="2022-06-05T06:26:27.698" v="15373"/>
          <ac:spMkLst>
            <pc:docMk/>
            <pc:sldMk cId="176174890" sldId="300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695" v="15371"/>
          <ac:spMkLst>
            <pc:docMk/>
            <pc:sldMk cId="176174890" sldId="300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700" v="15374"/>
          <ac:spMkLst>
            <pc:docMk/>
            <pc:sldMk cId="176174890" sldId="300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696" v="15372"/>
          <ac:picMkLst>
            <pc:docMk/>
            <pc:sldMk cId="176174890" sldId="300"/>
            <ac:picMk id="5" creationId="{506023CF-7E17-565A-3DF2-D7FA6724322F}"/>
          </ac:picMkLst>
        </pc:picChg>
        <pc:picChg chg="replST">
          <ac:chgData name="Dominique RIGHETTO" userId="512fe077-82ad-424c-88a3-15e852b5861d" providerId="ADAL" clId="{7B29A387-81C3-4DC3-8DD1-E7E42D5484F3}" dt="2022-06-05T06:26:27.705" v="15377"/>
          <ac:picMkLst>
            <pc:docMk/>
            <pc:sldMk cId="176174890" sldId="300"/>
            <ac:picMk id="7" creationId="{EDF40968-4DEB-BFDC-C5E9-9CE53C0831C7}"/>
          </ac:picMkLst>
        </pc:picChg>
        <pc:picChg chg="add mod replST">
          <ac:chgData name="Dominique RIGHETTO" userId="512fe077-82ad-424c-88a3-15e852b5861d" providerId="ADAL" clId="{7B29A387-81C3-4DC3-8DD1-E7E42D5484F3}" dt="2022-06-05T06:26:27.707" v="15378"/>
          <ac:picMkLst>
            <pc:docMk/>
            <pc:sldMk cId="176174890" sldId="300"/>
            <ac:picMk id="9" creationId="{69A4F2F6-037A-0E53-42EC-E138889EC1E7}"/>
          </ac:picMkLst>
        </pc:picChg>
        <pc:picChg chg="replST">
          <ac:chgData name="Dominique RIGHETTO" userId="512fe077-82ad-424c-88a3-15e852b5861d" providerId="ADAL" clId="{7B29A387-81C3-4DC3-8DD1-E7E42D5484F3}" dt="2022-06-05T06:26:27.702" v="15375"/>
          <ac:picMkLst>
            <pc:docMk/>
            <pc:sldMk cId="176174890" sldId="300"/>
            <ac:picMk id="14" creationId="{E0D4A6C4-7158-5E7E-588D-F582EA8A22A6}"/>
          </ac:picMkLst>
        </pc:picChg>
        <pc:picChg chg="replST">
          <ac:chgData name="Dominique RIGHETTO" userId="512fe077-82ad-424c-88a3-15e852b5861d" providerId="ADAL" clId="{7B29A387-81C3-4DC3-8DD1-E7E42D5484F3}" dt="2022-06-05T06:26:27.703" v="15376"/>
          <ac:picMkLst>
            <pc:docMk/>
            <pc:sldMk cId="176174890" sldId="300"/>
            <ac:picMk id="16" creationId="{92539935-B582-5EF9-A947-7784E87BD58A}"/>
          </ac:picMkLst>
        </pc:picChg>
      </pc:sldChg>
      <pc:sldChg chg="addSp modSp mod">
        <pc:chgData name="Dominique RIGHETTO" userId="512fe077-82ad-424c-88a3-15e852b5861d" providerId="ADAL" clId="{7B29A387-81C3-4DC3-8DD1-E7E42D5484F3}" dt="2022-06-05T06:50:17.972" v="15545" actId="208"/>
        <pc:sldMkLst>
          <pc:docMk/>
          <pc:sldMk cId="2465680143" sldId="301"/>
        </pc:sldMkLst>
        <pc:spChg chg="replST">
          <ac:chgData name="Dominique RIGHETTO" userId="512fe077-82ad-424c-88a3-15e852b5861d" providerId="ADAL" clId="{7B29A387-81C3-4DC3-8DD1-E7E42D5484F3}" dt="2022-06-05T06:26:27.809" v="15427"/>
          <ac:spMkLst>
            <pc:docMk/>
            <pc:sldMk cId="2465680143" sldId="301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10" v="15428"/>
          <ac:spMkLst>
            <pc:docMk/>
            <pc:sldMk cId="2465680143" sldId="301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812" v="15429"/>
          <ac:spMkLst>
            <pc:docMk/>
            <pc:sldMk cId="2465680143" sldId="301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814" v="15430"/>
          <ac:picMkLst>
            <pc:docMk/>
            <pc:sldMk cId="2465680143" sldId="301"/>
            <ac:picMk id="8" creationId="{E787DF93-F500-8341-DA0F-DAC288D9AF37}"/>
          </ac:picMkLst>
        </pc:picChg>
        <pc:picChg chg="add mod replST">
          <ac:chgData name="Dominique RIGHETTO" userId="512fe077-82ad-424c-88a3-15e852b5861d" providerId="ADAL" clId="{7B29A387-81C3-4DC3-8DD1-E7E42D5484F3}" dt="2022-06-05T06:26:27.819" v="15433"/>
          <ac:picMkLst>
            <pc:docMk/>
            <pc:sldMk cId="2465680143" sldId="301"/>
            <ac:picMk id="9" creationId="{1A1A8C9A-7A27-0508-1C09-0FF77854792B}"/>
          </ac:picMkLst>
        </pc:picChg>
        <pc:picChg chg="replST">
          <ac:chgData name="Dominique RIGHETTO" userId="512fe077-82ad-424c-88a3-15e852b5861d" providerId="ADAL" clId="{7B29A387-81C3-4DC3-8DD1-E7E42D5484F3}" dt="2022-06-05T06:26:27.816" v="15431"/>
          <ac:picMkLst>
            <pc:docMk/>
            <pc:sldMk cId="2465680143" sldId="301"/>
            <ac:picMk id="13" creationId="{5534311C-E429-F337-9A76-A1428D632954}"/>
          </ac:picMkLst>
        </pc:picChg>
        <pc:cxnChg chg="mod replST">
          <ac:chgData name="Dominique RIGHETTO" userId="512fe077-82ad-424c-88a3-15e852b5861d" providerId="ADAL" clId="{7B29A387-81C3-4DC3-8DD1-E7E42D5484F3}" dt="2022-06-05T06:50:17.972" v="15545" actId="208"/>
          <ac:cxnSpMkLst>
            <pc:docMk/>
            <pc:sldMk cId="2465680143" sldId="301"/>
            <ac:cxnSpMk id="16" creationId="{5CC6FCD2-E253-CA04-A15E-2BACC97FE1D8}"/>
          </ac:cxnSpMkLst>
        </pc:cxnChg>
      </pc:sldChg>
      <pc:sldChg chg="addSp modSp mod">
        <pc:chgData name="Dominique RIGHETTO" userId="512fe077-82ad-424c-88a3-15e852b5861d" providerId="ADAL" clId="{7B29A387-81C3-4DC3-8DD1-E7E42D5484F3}" dt="2022-06-05T06:53:00.417" v="15550" actId="1440"/>
        <pc:sldMkLst>
          <pc:docMk/>
          <pc:sldMk cId="634874028" sldId="302"/>
        </pc:sldMkLst>
        <pc:spChg chg="replST">
          <ac:chgData name="Dominique RIGHETTO" userId="512fe077-82ad-424c-88a3-15e852b5861d" providerId="ADAL" clId="{7B29A387-81C3-4DC3-8DD1-E7E42D5484F3}" dt="2022-06-05T06:26:27.822" v="15434"/>
          <ac:spMkLst>
            <pc:docMk/>
            <pc:sldMk cId="634874028" sldId="302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23" v="15435"/>
          <ac:spMkLst>
            <pc:docMk/>
            <pc:sldMk cId="634874028" sldId="302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825" v="15436"/>
          <ac:spMkLst>
            <pc:docMk/>
            <pc:sldMk cId="634874028" sldId="302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830" v="15438"/>
          <ac:picMkLst>
            <pc:docMk/>
            <pc:sldMk cId="634874028" sldId="302"/>
            <ac:picMk id="7" creationId="{DD920ACF-FA0E-81F2-0EEC-50ED7C3AC4D7}"/>
          </ac:picMkLst>
        </pc:picChg>
        <pc:picChg chg="mod replST">
          <ac:chgData name="Dominique RIGHETTO" userId="512fe077-82ad-424c-88a3-15e852b5861d" providerId="ADAL" clId="{7B29A387-81C3-4DC3-8DD1-E7E42D5484F3}" dt="2022-06-05T06:53:00.417" v="15550" actId="1440"/>
          <ac:picMkLst>
            <pc:docMk/>
            <pc:sldMk cId="634874028" sldId="302"/>
            <ac:picMk id="8" creationId="{E787DF93-F500-8341-DA0F-DAC288D9AF37}"/>
          </ac:picMkLst>
        </pc:picChg>
      </pc:sldChg>
      <pc:sldChg chg="addSp modSp mod">
        <pc:chgData name="Dominique RIGHETTO" userId="512fe077-82ad-424c-88a3-15e852b5861d" providerId="ADAL" clId="{7B29A387-81C3-4DC3-8DD1-E7E42D5484F3}" dt="2022-06-05T06:53:06.234" v="15551" actId="1440"/>
        <pc:sldMkLst>
          <pc:docMk/>
          <pc:sldMk cId="3633566896" sldId="303"/>
        </pc:sldMkLst>
        <pc:spChg chg="replST">
          <ac:chgData name="Dominique RIGHETTO" userId="512fe077-82ad-424c-88a3-15e852b5861d" providerId="ADAL" clId="{7B29A387-81C3-4DC3-8DD1-E7E42D5484F3}" dt="2022-06-05T06:26:27.892" v="15471"/>
          <ac:spMkLst>
            <pc:docMk/>
            <pc:sldMk cId="3633566896" sldId="303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93" v="15472"/>
          <ac:spMkLst>
            <pc:docMk/>
            <pc:sldMk cId="3633566896" sldId="303"/>
            <ac:spMk id="6" creationId="{7BC1787E-7110-4989-B0B8-DD4E0ACC09DF}"/>
          </ac:spMkLst>
        </pc:spChg>
        <pc:spChg chg="replST">
          <ac:chgData name="Dominique RIGHETTO" userId="512fe077-82ad-424c-88a3-15e852b5861d" providerId="ADAL" clId="{7B29A387-81C3-4DC3-8DD1-E7E42D5484F3}" dt="2022-06-05T06:26:27.895" v="15473"/>
          <ac:spMkLst>
            <pc:docMk/>
            <pc:sldMk cId="3633566896" sldId="303"/>
            <ac:spMk id="17" creationId="{A91CE4A8-464A-688F-4552-7720ED35763B}"/>
          </ac:spMkLst>
        </pc:spChg>
        <pc:picChg chg="mod replST">
          <ac:chgData name="Dominique RIGHETTO" userId="512fe077-82ad-424c-88a3-15e852b5861d" providerId="ADAL" clId="{7B29A387-81C3-4DC3-8DD1-E7E42D5484F3}" dt="2022-06-05T06:53:06.234" v="15551" actId="1440"/>
          <ac:picMkLst>
            <pc:docMk/>
            <pc:sldMk cId="3633566896" sldId="303"/>
            <ac:picMk id="7" creationId="{ACDF07EA-A6FB-EF79-352E-A25AEABE76F2}"/>
          </ac:picMkLst>
        </pc:picChg>
        <pc:picChg chg="add mod replST">
          <ac:chgData name="Dominique RIGHETTO" userId="512fe077-82ad-424c-88a3-15e852b5861d" providerId="ADAL" clId="{7B29A387-81C3-4DC3-8DD1-E7E42D5484F3}" dt="2022-06-05T06:26:27.897" v="15474"/>
          <ac:picMkLst>
            <pc:docMk/>
            <pc:sldMk cId="3633566896" sldId="303"/>
            <ac:picMk id="8" creationId="{FB33A7F9-BF11-25E0-8358-85906F1A4EDA}"/>
          </ac:picMkLst>
        </pc:picChg>
      </pc:sldChg>
      <pc:sldChg chg="addSp modSp add del mod modTransition">
        <pc:chgData name="Dominique RIGHETTO" userId="512fe077-82ad-424c-88a3-15e852b5861d" providerId="ADAL" clId="{7B29A387-81C3-4DC3-8DD1-E7E42D5484F3}" dt="2022-06-08T07:52:34.745" v="15625" actId="47"/>
        <pc:sldMkLst>
          <pc:docMk/>
          <pc:sldMk cId="1151307104" sldId="304"/>
        </pc:sldMkLst>
        <pc:spChg chg="ord">
          <ac:chgData name="Dominique RIGHETTO" userId="512fe077-82ad-424c-88a3-15e852b5861d" providerId="ADAL" clId="{7B29A387-81C3-4DC3-8DD1-E7E42D5484F3}" dt="2022-06-08T07:44:18.570" v="15597" actId="167"/>
          <ac:spMkLst>
            <pc:docMk/>
            <pc:sldMk cId="1151307104" sldId="304"/>
            <ac:spMk id="3" creationId="{9D5232F9-FD00-464A-9F17-619C91AEF8F3}"/>
          </ac:spMkLst>
        </pc:spChg>
        <pc:picChg chg="add mod modCrop">
          <ac:chgData name="Dominique RIGHETTO" userId="512fe077-82ad-424c-88a3-15e852b5861d" providerId="ADAL" clId="{7B29A387-81C3-4DC3-8DD1-E7E42D5484F3}" dt="2022-06-08T07:45:34.105" v="15610" actId="1440"/>
          <ac:picMkLst>
            <pc:docMk/>
            <pc:sldMk cId="1151307104" sldId="304"/>
            <ac:picMk id="10" creationId="{1BDDC69A-3B69-2286-350E-BDE4E651767C}"/>
          </ac:picMkLst>
        </pc:picChg>
      </pc:sldChg>
      <pc:sldChg chg="add ord modTransition">
        <pc:chgData name="Dominique RIGHETTO" userId="512fe077-82ad-424c-88a3-15e852b5861d" providerId="ADAL" clId="{7B29A387-81C3-4DC3-8DD1-E7E42D5484F3}" dt="2022-06-08T07:47:10.926" v="15622"/>
        <pc:sldMkLst>
          <pc:docMk/>
          <pc:sldMk cId="826841809" sldId="305"/>
        </pc:sldMkLst>
      </pc:sldChg>
      <pc:sldChg chg="addSp modSp add del mod modTransition">
        <pc:chgData name="Dominique RIGHETTO" userId="512fe077-82ad-424c-88a3-15e852b5861d" providerId="ADAL" clId="{7B29A387-81C3-4DC3-8DD1-E7E42D5484F3}" dt="2022-06-08T07:53:34.419" v="15636" actId="47"/>
        <pc:sldMkLst>
          <pc:docMk/>
          <pc:sldMk cId="2415724895" sldId="306"/>
        </pc:sldMkLst>
        <pc:spChg chg="mod ord">
          <ac:chgData name="Dominique RIGHETTO" userId="512fe077-82ad-424c-88a3-15e852b5861d" providerId="ADAL" clId="{7B29A387-81C3-4DC3-8DD1-E7E42D5484F3}" dt="2022-06-08T07:45:59.712" v="15613" actId="167"/>
          <ac:spMkLst>
            <pc:docMk/>
            <pc:sldMk cId="2415724895" sldId="306"/>
            <ac:spMk id="3" creationId="{9D5232F9-FD00-464A-9F17-619C91AEF8F3}"/>
          </ac:spMkLst>
        </pc:spChg>
        <pc:picChg chg="add mod modCrop">
          <ac:chgData name="Dominique RIGHETTO" userId="512fe077-82ad-424c-88a3-15e852b5861d" providerId="ADAL" clId="{7B29A387-81C3-4DC3-8DD1-E7E42D5484F3}" dt="2022-06-08T07:46:23.498" v="15620" actId="1440"/>
          <ac:picMkLst>
            <pc:docMk/>
            <pc:sldMk cId="2415724895" sldId="306"/>
            <ac:picMk id="10" creationId="{8495A20F-19DD-CC03-3764-A81D35CC1AA2}"/>
          </ac:picMkLst>
        </pc:picChg>
      </pc:sldChg>
      <pc:sldChg chg="modSp add mod modTransition">
        <pc:chgData name="Dominique RIGHETTO" userId="512fe077-82ad-424c-88a3-15e852b5861d" providerId="ADAL" clId="{7B29A387-81C3-4DC3-8DD1-E7E42D5484F3}" dt="2022-06-08T07:57:49.963" v="15649" actId="1440"/>
        <pc:sldMkLst>
          <pc:docMk/>
          <pc:sldMk cId="3060786790" sldId="307"/>
        </pc:sldMkLst>
        <pc:spChg chg="ord">
          <ac:chgData name="Dominique RIGHETTO" userId="512fe077-82ad-424c-88a3-15e852b5861d" providerId="ADAL" clId="{7B29A387-81C3-4DC3-8DD1-E7E42D5484F3}" dt="2022-06-08T07:52:45.194" v="15627" actId="167"/>
          <ac:spMkLst>
            <pc:docMk/>
            <pc:sldMk cId="3060786790" sldId="307"/>
            <ac:spMk id="3" creationId="{9D5232F9-FD00-464A-9F17-619C91AEF8F3}"/>
          </ac:spMkLst>
        </pc:spChg>
        <pc:picChg chg="mod ord modCrop">
          <ac:chgData name="Dominique RIGHETTO" userId="512fe077-82ad-424c-88a3-15e852b5861d" providerId="ADAL" clId="{7B29A387-81C3-4DC3-8DD1-E7E42D5484F3}" dt="2022-06-08T07:57:49.963" v="15649" actId="1440"/>
          <ac:picMkLst>
            <pc:docMk/>
            <pc:sldMk cId="3060786790" sldId="307"/>
            <ac:picMk id="17" creationId="{58D2962A-C78C-4E81-67DF-FAB8CFEA6421}"/>
          </ac:picMkLst>
        </pc:picChg>
      </pc:sldChg>
      <pc:sldChg chg="modSp add mod">
        <pc:chgData name="Dominique RIGHETTO" userId="512fe077-82ad-424c-88a3-15e852b5861d" providerId="ADAL" clId="{7B29A387-81C3-4DC3-8DD1-E7E42D5484F3}" dt="2022-06-08T07:57:54.703" v="15650" actId="1440"/>
        <pc:sldMkLst>
          <pc:docMk/>
          <pc:sldMk cId="1944541186" sldId="308"/>
        </pc:sldMkLst>
        <pc:spChg chg="ord">
          <ac:chgData name="Dominique RIGHETTO" userId="512fe077-82ad-424c-88a3-15e852b5861d" providerId="ADAL" clId="{7B29A387-81C3-4DC3-8DD1-E7E42D5484F3}" dt="2022-06-08T07:53:44.821" v="15638" actId="167"/>
          <ac:spMkLst>
            <pc:docMk/>
            <pc:sldMk cId="1944541186" sldId="308"/>
            <ac:spMk id="3" creationId="{9D5232F9-FD00-464A-9F17-619C91AEF8F3}"/>
          </ac:spMkLst>
        </pc:spChg>
        <pc:picChg chg="mod">
          <ac:chgData name="Dominique RIGHETTO" userId="512fe077-82ad-424c-88a3-15e852b5861d" providerId="ADAL" clId="{7B29A387-81C3-4DC3-8DD1-E7E42D5484F3}" dt="2022-06-08T07:54:06.029" v="15644" actId="1076"/>
          <ac:picMkLst>
            <pc:docMk/>
            <pc:sldMk cId="1944541186" sldId="308"/>
            <ac:picMk id="14" creationId="{E0D4A6C4-7158-5E7E-588D-F582EA8A22A6}"/>
          </ac:picMkLst>
        </pc:picChg>
        <pc:picChg chg="mod ord modCrop">
          <ac:chgData name="Dominique RIGHETTO" userId="512fe077-82ad-424c-88a3-15e852b5861d" providerId="ADAL" clId="{7B29A387-81C3-4DC3-8DD1-E7E42D5484F3}" dt="2022-06-08T07:57:54.703" v="15650" actId="1440"/>
          <ac:picMkLst>
            <pc:docMk/>
            <pc:sldMk cId="1944541186" sldId="308"/>
            <ac:picMk id="19" creationId="{9C017D49-44B1-9417-1A73-9B4C54BDCA01}"/>
          </ac:picMkLst>
        </pc:picChg>
      </pc:sldChg>
    </pc:docChg>
  </pc:docChgLst>
  <pc:docChgLst>
    <pc:chgData name="Dominique RIGHETTO" userId="512fe077-82ad-424c-88a3-15e852b5861d" providerId="ADAL" clId="{765C45F3-F774-4B5B-B0DA-73B187639B13}"/>
    <pc:docChg chg="modSld">
      <pc:chgData name="Dominique RIGHETTO" userId="512fe077-82ad-424c-88a3-15e852b5861d" providerId="ADAL" clId="{765C45F3-F774-4B5B-B0DA-73B187639B13}" dt="2022-06-20T09:17:52.583" v="11" actId="6549"/>
      <pc:docMkLst>
        <pc:docMk/>
      </pc:docMkLst>
      <pc:sldChg chg="modSp mod">
        <pc:chgData name="Dominique RIGHETTO" userId="512fe077-82ad-424c-88a3-15e852b5861d" providerId="ADAL" clId="{765C45F3-F774-4B5B-B0DA-73B187639B13}" dt="2022-06-20T09:17:52.583" v="11" actId="6549"/>
        <pc:sldMkLst>
          <pc:docMk/>
          <pc:sldMk cId="2586058810" sldId="256"/>
        </pc:sldMkLst>
        <pc:spChg chg="mod">
          <ac:chgData name="Dominique RIGHETTO" userId="512fe077-82ad-424c-88a3-15e852b5861d" providerId="ADAL" clId="{765C45F3-F774-4B5B-B0DA-73B187639B13}" dt="2022-06-20T09:17:52.583" v="11" actId="6549"/>
          <ac:spMkLst>
            <pc:docMk/>
            <pc:sldMk cId="2586058810" sldId="256"/>
            <ac:spMk id="10" creationId="{86C7B7C1-8619-C9E0-F4FE-60D2B0D12916}"/>
          </ac:spMkLst>
        </pc:spChg>
      </pc:sldChg>
      <pc:sldChg chg="modSp mod">
        <pc:chgData name="Dominique RIGHETTO" userId="512fe077-82ad-424c-88a3-15e852b5861d" providerId="ADAL" clId="{765C45F3-F774-4B5B-B0DA-73B187639B13}" dt="2022-06-08T11:55:59.921" v="10" actId="20577"/>
        <pc:sldMkLst>
          <pc:docMk/>
          <pc:sldMk cId="2559941584" sldId="273"/>
        </pc:sldMkLst>
        <pc:spChg chg="mod">
          <ac:chgData name="Dominique RIGHETTO" userId="512fe077-82ad-424c-88a3-15e852b5861d" providerId="ADAL" clId="{765C45F3-F774-4B5B-B0DA-73B187639B13}" dt="2022-06-08T11:55:59.921" v="10" actId="20577"/>
          <ac:spMkLst>
            <pc:docMk/>
            <pc:sldMk cId="2559941584" sldId="273"/>
            <ac:spMk id="18" creationId="{74865A95-D703-EF78-04A5-945C9269EA9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3E72C-5ED3-4A94-B72F-8DC6253F71B3}" type="doc">
      <dgm:prSet loTypeId="urn:microsoft.com/office/officeart/2005/8/layout/vProcess5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FF936D-2053-4B97-A7F6-66C402B6582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 applications provide rich frontend mainly based on JavaScript, in which, interesting data is stored in browser’s managed storage.</a:t>
          </a:r>
        </a:p>
      </dgm:t>
    </dgm:pt>
    <dgm:pt modelId="{A31C5184-DA22-406E-9A30-0C5E8C4DF898}" type="parTrans" cxnId="{BE5D800D-B704-4CF1-B87D-EFCE27B68C15}">
      <dgm:prSet/>
      <dgm:spPr/>
      <dgm:t>
        <a:bodyPr/>
        <a:lstStyle/>
        <a:p>
          <a:endParaRPr lang="en-US"/>
        </a:p>
      </dgm:t>
    </dgm:pt>
    <dgm:pt modelId="{46830F79-68F6-466D-8396-41DEEBDDFE18}" type="sibTrans" cxnId="{BE5D800D-B704-4CF1-B87D-EFCE27B68C15}">
      <dgm:prSet/>
      <dgm:spPr/>
      <dgm:t>
        <a:bodyPr/>
        <a:lstStyle/>
        <a:p>
          <a:endParaRPr lang="en-US"/>
        </a:p>
      </dgm:t>
    </dgm:pt>
    <dgm:pt modelId="{56AF5372-3BF1-4B18-B6C6-C9C160C746DC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Such attacks extend their perimeter outside the boundaries of the application by targeting the browser.</a:t>
          </a:r>
        </a:p>
      </dgm:t>
    </dgm:pt>
    <dgm:pt modelId="{759C7DD3-98A0-4C80-A157-D4B3B0B70C71}" type="parTrans" cxnId="{4EC80732-A2E2-43A0-A703-A69975EAD38C}">
      <dgm:prSet/>
      <dgm:spPr/>
      <dgm:t>
        <a:bodyPr/>
        <a:lstStyle/>
        <a:p>
          <a:endParaRPr lang="en-US"/>
        </a:p>
      </dgm:t>
    </dgm:pt>
    <dgm:pt modelId="{F6C2E84B-960B-4432-A66D-8BACA3B8926A}" type="sibTrans" cxnId="{4EC80732-A2E2-43A0-A703-A69975EAD38C}">
      <dgm:prSet/>
      <dgm:spPr/>
      <dgm:t>
        <a:bodyPr/>
        <a:lstStyle/>
        <a:p>
          <a:endParaRPr lang="en-US"/>
        </a:p>
      </dgm:t>
    </dgm:pt>
    <dgm:pt modelId="{A818FF9F-AC2F-4B61-98CE-2FCCE30985D9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Built-in protections in server-side technologies framework tend to be heterogenous and complete. However, it is not always the same for frontend frameworks.</a:t>
          </a:r>
        </a:p>
      </dgm:t>
    </dgm:pt>
    <dgm:pt modelId="{EFE98E0B-D12E-4AF0-9D90-30C11D7080CB}" type="parTrans" cxnId="{1138E73B-67B7-41D0-98A7-F516A8BF6BA0}">
      <dgm:prSet/>
      <dgm:spPr/>
      <dgm:t>
        <a:bodyPr/>
        <a:lstStyle/>
        <a:p>
          <a:endParaRPr lang="en-US"/>
        </a:p>
      </dgm:t>
    </dgm:pt>
    <dgm:pt modelId="{0DC04AB2-DACC-47C1-894E-79F307306B53}" type="sibTrans" cxnId="{1138E73B-67B7-41D0-98A7-F516A8BF6BA0}">
      <dgm:prSet/>
      <dgm:spPr/>
      <dgm:t>
        <a:bodyPr/>
        <a:lstStyle/>
        <a:p>
          <a:endParaRPr lang="en-US"/>
        </a:p>
      </dgm:t>
    </dgm:pt>
    <dgm:pt modelId="{37614A34-6298-479F-ACF8-3CC846C863ED}" type="pres">
      <dgm:prSet presAssocID="{C233E72C-5ED3-4A94-B72F-8DC6253F71B3}" presName="outerComposite" presStyleCnt="0">
        <dgm:presLayoutVars>
          <dgm:chMax val="5"/>
          <dgm:dir/>
          <dgm:resizeHandles val="exact"/>
        </dgm:presLayoutVars>
      </dgm:prSet>
      <dgm:spPr/>
    </dgm:pt>
    <dgm:pt modelId="{F67CB41E-8EA1-4EF6-816A-1BE8F8E9C226}" type="pres">
      <dgm:prSet presAssocID="{C233E72C-5ED3-4A94-B72F-8DC6253F71B3}" presName="dummyMaxCanvas" presStyleCnt="0">
        <dgm:presLayoutVars/>
      </dgm:prSet>
      <dgm:spPr/>
    </dgm:pt>
    <dgm:pt modelId="{0E165BA4-2639-4953-B633-793CEA1438D8}" type="pres">
      <dgm:prSet presAssocID="{C233E72C-5ED3-4A94-B72F-8DC6253F71B3}" presName="ThreeNodes_1" presStyleLbl="node1" presStyleIdx="0" presStyleCnt="3">
        <dgm:presLayoutVars>
          <dgm:bulletEnabled val="1"/>
        </dgm:presLayoutVars>
      </dgm:prSet>
      <dgm:spPr/>
    </dgm:pt>
    <dgm:pt modelId="{B81C40C0-94D3-413C-9E6F-5BD78DF3D846}" type="pres">
      <dgm:prSet presAssocID="{C233E72C-5ED3-4A94-B72F-8DC6253F71B3}" presName="ThreeNodes_2" presStyleLbl="node1" presStyleIdx="1" presStyleCnt="3">
        <dgm:presLayoutVars>
          <dgm:bulletEnabled val="1"/>
        </dgm:presLayoutVars>
      </dgm:prSet>
      <dgm:spPr/>
    </dgm:pt>
    <dgm:pt modelId="{85E07F7C-05A6-4A0A-BB6C-4E09D91A128B}" type="pres">
      <dgm:prSet presAssocID="{C233E72C-5ED3-4A94-B72F-8DC6253F71B3}" presName="ThreeNodes_3" presStyleLbl="node1" presStyleIdx="2" presStyleCnt="3">
        <dgm:presLayoutVars>
          <dgm:bulletEnabled val="1"/>
        </dgm:presLayoutVars>
      </dgm:prSet>
      <dgm:spPr/>
    </dgm:pt>
    <dgm:pt modelId="{DBF87F95-B89E-4AA1-91BD-FFE29C48015A}" type="pres">
      <dgm:prSet presAssocID="{C233E72C-5ED3-4A94-B72F-8DC6253F71B3}" presName="ThreeConn_1-2" presStyleLbl="fgAccFollowNode1" presStyleIdx="0" presStyleCnt="2">
        <dgm:presLayoutVars>
          <dgm:bulletEnabled val="1"/>
        </dgm:presLayoutVars>
      </dgm:prSet>
      <dgm:spPr/>
    </dgm:pt>
    <dgm:pt modelId="{B9BA03BB-D9C9-4AD4-9617-00C3EF322D34}" type="pres">
      <dgm:prSet presAssocID="{C233E72C-5ED3-4A94-B72F-8DC6253F71B3}" presName="ThreeConn_2-3" presStyleLbl="fgAccFollowNode1" presStyleIdx="1" presStyleCnt="2">
        <dgm:presLayoutVars>
          <dgm:bulletEnabled val="1"/>
        </dgm:presLayoutVars>
      </dgm:prSet>
      <dgm:spPr/>
    </dgm:pt>
    <dgm:pt modelId="{58812D0E-5897-4AAD-8564-F8775A041D1B}" type="pres">
      <dgm:prSet presAssocID="{C233E72C-5ED3-4A94-B72F-8DC6253F71B3}" presName="ThreeNodes_1_text" presStyleLbl="node1" presStyleIdx="2" presStyleCnt="3">
        <dgm:presLayoutVars>
          <dgm:bulletEnabled val="1"/>
        </dgm:presLayoutVars>
      </dgm:prSet>
      <dgm:spPr/>
    </dgm:pt>
    <dgm:pt modelId="{CACB89FE-63D3-4759-B40A-4D9907919D43}" type="pres">
      <dgm:prSet presAssocID="{C233E72C-5ED3-4A94-B72F-8DC6253F71B3}" presName="ThreeNodes_2_text" presStyleLbl="node1" presStyleIdx="2" presStyleCnt="3">
        <dgm:presLayoutVars>
          <dgm:bulletEnabled val="1"/>
        </dgm:presLayoutVars>
      </dgm:prSet>
      <dgm:spPr/>
    </dgm:pt>
    <dgm:pt modelId="{0F345105-917C-4D55-B783-36DF2726C1F0}" type="pres">
      <dgm:prSet presAssocID="{C233E72C-5ED3-4A94-B72F-8DC6253F71B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CEF607-1B6C-4806-A0FF-0FA8D893B671}" type="presOf" srcId="{56AF5372-3BF1-4B18-B6C6-C9C160C746DC}" destId="{B81C40C0-94D3-413C-9E6F-5BD78DF3D846}" srcOrd="0" destOrd="0" presId="urn:microsoft.com/office/officeart/2005/8/layout/vProcess5"/>
    <dgm:cxn modelId="{BE5D800D-B704-4CF1-B87D-EFCE27B68C15}" srcId="{C233E72C-5ED3-4A94-B72F-8DC6253F71B3}" destId="{2EFF936D-2053-4B97-A7F6-66C402B6582F}" srcOrd="0" destOrd="0" parTransId="{A31C5184-DA22-406E-9A30-0C5E8C4DF898}" sibTransId="{46830F79-68F6-466D-8396-41DEEBDDFE18}"/>
    <dgm:cxn modelId="{A7A71F2C-F12F-4FB2-9ACA-55707BFAC4C3}" type="presOf" srcId="{46830F79-68F6-466D-8396-41DEEBDDFE18}" destId="{DBF87F95-B89E-4AA1-91BD-FFE29C48015A}" srcOrd="0" destOrd="0" presId="urn:microsoft.com/office/officeart/2005/8/layout/vProcess5"/>
    <dgm:cxn modelId="{4EC80732-A2E2-43A0-A703-A69975EAD38C}" srcId="{C233E72C-5ED3-4A94-B72F-8DC6253F71B3}" destId="{56AF5372-3BF1-4B18-B6C6-C9C160C746DC}" srcOrd="1" destOrd="0" parTransId="{759C7DD3-98A0-4C80-A157-D4B3B0B70C71}" sibTransId="{F6C2E84B-960B-4432-A66D-8BACA3B8926A}"/>
    <dgm:cxn modelId="{1138E73B-67B7-41D0-98A7-F516A8BF6BA0}" srcId="{C233E72C-5ED3-4A94-B72F-8DC6253F71B3}" destId="{A818FF9F-AC2F-4B61-98CE-2FCCE30985D9}" srcOrd="2" destOrd="0" parTransId="{EFE98E0B-D12E-4AF0-9D90-30C11D7080CB}" sibTransId="{0DC04AB2-DACC-47C1-894E-79F307306B53}"/>
    <dgm:cxn modelId="{AF37546A-8319-4451-BFD5-B2D19F5337B2}" type="presOf" srcId="{2EFF936D-2053-4B97-A7F6-66C402B6582F}" destId="{58812D0E-5897-4AAD-8564-F8775A041D1B}" srcOrd="1" destOrd="0" presId="urn:microsoft.com/office/officeart/2005/8/layout/vProcess5"/>
    <dgm:cxn modelId="{0B158754-93D0-4180-98C4-85459B6B8248}" type="presOf" srcId="{F6C2E84B-960B-4432-A66D-8BACA3B8926A}" destId="{B9BA03BB-D9C9-4AD4-9617-00C3EF322D34}" srcOrd="0" destOrd="0" presId="urn:microsoft.com/office/officeart/2005/8/layout/vProcess5"/>
    <dgm:cxn modelId="{67F8787B-159D-4336-BE3E-81ED33AB9EF6}" type="presOf" srcId="{C233E72C-5ED3-4A94-B72F-8DC6253F71B3}" destId="{37614A34-6298-479F-ACF8-3CC846C863ED}" srcOrd="0" destOrd="0" presId="urn:microsoft.com/office/officeart/2005/8/layout/vProcess5"/>
    <dgm:cxn modelId="{953EA4A3-1EA0-4322-9231-9CFCB8955768}" type="presOf" srcId="{A818FF9F-AC2F-4B61-98CE-2FCCE30985D9}" destId="{0F345105-917C-4D55-B783-36DF2726C1F0}" srcOrd="1" destOrd="0" presId="urn:microsoft.com/office/officeart/2005/8/layout/vProcess5"/>
    <dgm:cxn modelId="{B6B833B0-A941-458A-8F51-E8BABDBAFB15}" type="presOf" srcId="{2EFF936D-2053-4B97-A7F6-66C402B6582F}" destId="{0E165BA4-2639-4953-B633-793CEA1438D8}" srcOrd="0" destOrd="0" presId="urn:microsoft.com/office/officeart/2005/8/layout/vProcess5"/>
    <dgm:cxn modelId="{6923B6B4-A2DC-438A-ADA6-3758A9AD1340}" type="presOf" srcId="{56AF5372-3BF1-4B18-B6C6-C9C160C746DC}" destId="{CACB89FE-63D3-4759-B40A-4D9907919D43}" srcOrd="1" destOrd="0" presId="urn:microsoft.com/office/officeart/2005/8/layout/vProcess5"/>
    <dgm:cxn modelId="{EFD9CAE0-D05F-42F6-A48A-A03800595E48}" type="presOf" srcId="{A818FF9F-AC2F-4B61-98CE-2FCCE30985D9}" destId="{85E07F7C-05A6-4A0A-BB6C-4E09D91A128B}" srcOrd="0" destOrd="0" presId="urn:microsoft.com/office/officeart/2005/8/layout/vProcess5"/>
    <dgm:cxn modelId="{AD398669-42A7-4558-BC9E-2B076BB72C64}" type="presParOf" srcId="{37614A34-6298-479F-ACF8-3CC846C863ED}" destId="{F67CB41E-8EA1-4EF6-816A-1BE8F8E9C226}" srcOrd="0" destOrd="0" presId="urn:microsoft.com/office/officeart/2005/8/layout/vProcess5"/>
    <dgm:cxn modelId="{31B427E7-7C52-4803-A4D9-E01E71ACC554}" type="presParOf" srcId="{37614A34-6298-479F-ACF8-3CC846C863ED}" destId="{0E165BA4-2639-4953-B633-793CEA1438D8}" srcOrd="1" destOrd="0" presId="urn:microsoft.com/office/officeart/2005/8/layout/vProcess5"/>
    <dgm:cxn modelId="{821B5FCB-791C-4412-B520-FCAA6E268A3F}" type="presParOf" srcId="{37614A34-6298-479F-ACF8-3CC846C863ED}" destId="{B81C40C0-94D3-413C-9E6F-5BD78DF3D846}" srcOrd="2" destOrd="0" presId="urn:microsoft.com/office/officeart/2005/8/layout/vProcess5"/>
    <dgm:cxn modelId="{D766870E-E8F5-4A17-98ED-DECED9E5052E}" type="presParOf" srcId="{37614A34-6298-479F-ACF8-3CC846C863ED}" destId="{85E07F7C-05A6-4A0A-BB6C-4E09D91A128B}" srcOrd="3" destOrd="0" presId="urn:microsoft.com/office/officeart/2005/8/layout/vProcess5"/>
    <dgm:cxn modelId="{5BB16BF6-772D-4E33-A562-F0969CB9F4C1}" type="presParOf" srcId="{37614A34-6298-479F-ACF8-3CC846C863ED}" destId="{DBF87F95-B89E-4AA1-91BD-FFE29C48015A}" srcOrd="4" destOrd="0" presId="urn:microsoft.com/office/officeart/2005/8/layout/vProcess5"/>
    <dgm:cxn modelId="{DF59C837-8168-4F30-9991-AD6F193D2F55}" type="presParOf" srcId="{37614A34-6298-479F-ACF8-3CC846C863ED}" destId="{B9BA03BB-D9C9-4AD4-9617-00C3EF322D34}" srcOrd="5" destOrd="0" presId="urn:microsoft.com/office/officeart/2005/8/layout/vProcess5"/>
    <dgm:cxn modelId="{6914EE39-EC12-40BE-B532-99AAF50BA241}" type="presParOf" srcId="{37614A34-6298-479F-ACF8-3CC846C863ED}" destId="{58812D0E-5897-4AAD-8564-F8775A041D1B}" srcOrd="6" destOrd="0" presId="urn:microsoft.com/office/officeart/2005/8/layout/vProcess5"/>
    <dgm:cxn modelId="{FA95E26D-F2D8-4B6B-9729-69920091E363}" type="presParOf" srcId="{37614A34-6298-479F-ACF8-3CC846C863ED}" destId="{CACB89FE-63D3-4759-B40A-4D9907919D43}" srcOrd="7" destOrd="0" presId="urn:microsoft.com/office/officeart/2005/8/layout/vProcess5"/>
    <dgm:cxn modelId="{3ECEF0A5-64E6-4489-9CDE-FCB025D4651F}" type="presParOf" srcId="{37614A34-6298-479F-ACF8-3CC846C863ED}" destId="{0F345105-917C-4D55-B783-36DF2726C1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EDCE4-F6F5-4AF4-8CB9-3FDC96E6C24C}" type="doc">
      <dgm:prSet loTypeId="urn:microsoft.com/office/officeart/2005/8/layout/equati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A8258FC-5573-4726-A111-3B76F9C3741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analyze and understand it to identify which modification must be performed.</a:t>
          </a:r>
        </a:p>
      </dgm:t>
    </dgm:pt>
    <dgm:pt modelId="{127386FA-AA51-4BF5-B4B4-3A65FC692F17}" type="parTrans" cxnId="{4DB2E04E-C8AC-460F-AFFC-0BB007450995}">
      <dgm:prSet/>
      <dgm:spPr/>
      <dgm:t>
        <a:bodyPr/>
        <a:lstStyle/>
        <a:p>
          <a:endParaRPr lang="en-US"/>
        </a:p>
      </dgm:t>
    </dgm:pt>
    <dgm:pt modelId="{B44B35F4-38AF-4C69-9D4B-A1CC9DE62959}" type="sibTrans" cxnId="{4DB2E04E-C8AC-460F-AFFC-0BB007450995}">
      <dgm:prSet/>
      <dgm:spPr/>
      <dgm:t>
        <a:bodyPr/>
        <a:lstStyle/>
        <a:p>
          <a:endParaRPr lang="en-US"/>
        </a:p>
      </dgm:t>
    </dgm:pt>
    <dgm:pt modelId="{D94523E5-ADA3-47F0-8C9F-24FBE9CC2F5E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modify a feature avoiding any regression or new functional bug (side effect).</a:t>
          </a:r>
        </a:p>
      </dgm:t>
    </dgm:pt>
    <dgm:pt modelId="{256A06BD-3D51-40CC-BAAE-8AA4FDE4B1AE}" type="parTrans" cxnId="{F8C16232-63F0-4526-A947-83F30CCF4315}">
      <dgm:prSet/>
      <dgm:spPr/>
      <dgm:t>
        <a:bodyPr/>
        <a:lstStyle/>
        <a:p>
          <a:endParaRPr lang="en-US"/>
        </a:p>
      </dgm:t>
    </dgm:pt>
    <dgm:pt modelId="{2F3891C1-15BB-4D1B-A2EB-C20E93DB99D4}" type="sibTrans" cxnId="{F8C16232-63F0-4526-A947-83F30CCF4315}">
      <dgm:prSet/>
      <dgm:spPr/>
      <dgm:t>
        <a:bodyPr/>
        <a:lstStyle/>
        <a:p>
          <a:endParaRPr lang="en-US"/>
        </a:p>
      </dgm:t>
    </dgm:pt>
    <dgm:pt modelId="{022D242F-4F29-4D5E-B1E8-1AEE47190080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Need time but sometimes we do not have this time immediately!</a:t>
          </a:r>
        </a:p>
      </dgm:t>
    </dgm:pt>
    <dgm:pt modelId="{7C622E91-4B78-4425-B1C9-227BAACFBECA}" type="parTrans" cxnId="{ED7CACD9-0D81-4F09-A80D-0923EAA62092}">
      <dgm:prSet/>
      <dgm:spPr/>
      <dgm:t>
        <a:bodyPr/>
        <a:lstStyle/>
        <a:p>
          <a:endParaRPr lang="en-US"/>
        </a:p>
      </dgm:t>
    </dgm:pt>
    <dgm:pt modelId="{11E045BE-7B9D-4F6A-92C7-84C1DCC559A3}" type="sibTrans" cxnId="{ED7CACD9-0D81-4F09-A80D-0923EAA62092}">
      <dgm:prSet/>
      <dgm:spPr/>
      <dgm:t>
        <a:bodyPr/>
        <a:lstStyle/>
        <a:p>
          <a:endParaRPr lang="en-US"/>
        </a:p>
      </dgm:t>
    </dgm:pt>
    <dgm:pt modelId="{603087DC-D4D1-460F-81D4-89378B709EF9}" type="pres">
      <dgm:prSet presAssocID="{154EDCE4-F6F5-4AF4-8CB9-3FDC96E6C24C}" presName="linearFlow" presStyleCnt="0">
        <dgm:presLayoutVars>
          <dgm:dir/>
          <dgm:resizeHandles val="exact"/>
        </dgm:presLayoutVars>
      </dgm:prSet>
      <dgm:spPr/>
    </dgm:pt>
    <dgm:pt modelId="{B280C3D1-A2DF-4526-813C-8D58D2857AB4}" type="pres">
      <dgm:prSet presAssocID="{FA8258FC-5573-4726-A111-3B76F9C3741F}" presName="node" presStyleLbl="node1" presStyleIdx="0" presStyleCnt="3">
        <dgm:presLayoutVars>
          <dgm:bulletEnabled val="1"/>
        </dgm:presLayoutVars>
      </dgm:prSet>
      <dgm:spPr/>
    </dgm:pt>
    <dgm:pt modelId="{98A83D11-5C9F-4198-94D3-E23605160B81}" type="pres">
      <dgm:prSet presAssocID="{B44B35F4-38AF-4C69-9D4B-A1CC9DE62959}" presName="spacerL" presStyleCnt="0"/>
      <dgm:spPr/>
    </dgm:pt>
    <dgm:pt modelId="{6CDE0E31-BD67-4419-BF39-086B5DD07F5F}" type="pres">
      <dgm:prSet presAssocID="{B44B35F4-38AF-4C69-9D4B-A1CC9DE62959}" presName="sibTrans" presStyleLbl="sibTrans2D1" presStyleIdx="0" presStyleCnt="2"/>
      <dgm:spPr/>
    </dgm:pt>
    <dgm:pt modelId="{07DBA156-0A1A-4E16-8AF8-F5DAB47C468B}" type="pres">
      <dgm:prSet presAssocID="{B44B35F4-38AF-4C69-9D4B-A1CC9DE62959}" presName="spacerR" presStyleCnt="0"/>
      <dgm:spPr/>
    </dgm:pt>
    <dgm:pt modelId="{FF03F526-3138-4577-A27F-B486C9DA274F}" type="pres">
      <dgm:prSet presAssocID="{D94523E5-ADA3-47F0-8C9F-24FBE9CC2F5E}" presName="node" presStyleLbl="node1" presStyleIdx="1" presStyleCnt="3">
        <dgm:presLayoutVars>
          <dgm:bulletEnabled val="1"/>
        </dgm:presLayoutVars>
      </dgm:prSet>
      <dgm:spPr/>
    </dgm:pt>
    <dgm:pt modelId="{5A5CDCD5-F7F6-42C4-BCE8-335A8B5B118B}" type="pres">
      <dgm:prSet presAssocID="{2F3891C1-15BB-4D1B-A2EB-C20E93DB99D4}" presName="spacerL" presStyleCnt="0"/>
      <dgm:spPr/>
    </dgm:pt>
    <dgm:pt modelId="{A2B16479-B3E8-4A60-88E0-95234DE1FCF6}" type="pres">
      <dgm:prSet presAssocID="{2F3891C1-15BB-4D1B-A2EB-C20E93DB99D4}" presName="sibTrans" presStyleLbl="sibTrans2D1" presStyleIdx="1" presStyleCnt="2"/>
      <dgm:spPr/>
    </dgm:pt>
    <dgm:pt modelId="{CD70CADB-1360-4B19-8D64-EABBFECBC1FA}" type="pres">
      <dgm:prSet presAssocID="{2F3891C1-15BB-4D1B-A2EB-C20E93DB99D4}" presName="spacerR" presStyleCnt="0"/>
      <dgm:spPr/>
    </dgm:pt>
    <dgm:pt modelId="{CAB95297-C179-4CBF-AF14-D46EE5F75D3D}" type="pres">
      <dgm:prSet presAssocID="{022D242F-4F29-4D5E-B1E8-1AEE47190080}" presName="node" presStyleLbl="node1" presStyleIdx="2" presStyleCnt="3">
        <dgm:presLayoutVars>
          <dgm:bulletEnabled val="1"/>
        </dgm:presLayoutVars>
      </dgm:prSet>
      <dgm:spPr/>
    </dgm:pt>
  </dgm:ptLst>
  <dgm:cxnLst>
    <dgm:cxn modelId="{C695DD23-991C-4C9C-91B7-DE8718F99C68}" type="presOf" srcId="{154EDCE4-F6F5-4AF4-8CB9-3FDC96E6C24C}" destId="{603087DC-D4D1-460F-81D4-89378B709EF9}" srcOrd="0" destOrd="0" presId="urn:microsoft.com/office/officeart/2005/8/layout/equation1"/>
    <dgm:cxn modelId="{F8C16232-63F0-4526-A947-83F30CCF4315}" srcId="{154EDCE4-F6F5-4AF4-8CB9-3FDC96E6C24C}" destId="{D94523E5-ADA3-47F0-8C9F-24FBE9CC2F5E}" srcOrd="1" destOrd="0" parTransId="{256A06BD-3D51-40CC-BAAE-8AA4FDE4B1AE}" sibTransId="{2F3891C1-15BB-4D1B-A2EB-C20E93DB99D4}"/>
    <dgm:cxn modelId="{41DC2A39-3ECE-447E-84DB-FA540970C6FE}" type="presOf" srcId="{D94523E5-ADA3-47F0-8C9F-24FBE9CC2F5E}" destId="{FF03F526-3138-4577-A27F-B486C9DA274F}" srcOrd="0" destOrd="0" presId="urn:microsoft.com/office/officeart/2005/8/layout/equation1"/>
    <dgm:cxn modelId="{4DB2E04E-C8AC-460F-AFFC-0BB007450995}" srcId="{154EDCE4-F6F5-4AF4-8CB9-3FDC96E6C24C}" destId="{FA8258FC-5573-4726-A111-3B76F9C3741F}" srcOrd="0" destOrd="0" parTransId="{127386FA-AA51-4BF5-B4B4-3A65FC692F17}" sibTransId="{B44B35F4-38AF-4C69-9D4B-A1CC9DE62959}"/>
    <dgm:cxn modelId="{AF0D8771-64B1-4671-8B05-99E7C2AF05FF}" type="presOf" srcId="{022D242F-4F29-4D5E-B1E8-1AEE47190080}" destId="{CAB95297-C179-4CBF-AF14-D46EE5F75D3D}" srcOrd="0" destOrd="0" presId="urn:microsoft.com/office/officeart/2005/8/layout/equation1"/>
    <dgm:cxn modelId="{ED7CACD9-0D81-4F09-A80D-0923EAA62092}" srcId="{154EDCE4-F6F5-4AF4-8CB9-3FDC96E6C24C}" destId="{022D242F-4F29-4D5E-B1E8-1AEE47190080}" srcOrd="2" destOrd="0" parTransId="{7C622E91-4B78-4425-B1C9-227BAACFBECA}" sibTransId="{11E045BE-7B9D-4F6A-92C7-84C1DCC559A3}"/>
    <dgm:cxn modelId="{3D4139E5-1E01-448A-9F34-D767F17DCD65}" type="presOf" srcId="{2F3891C1-15BB-4D1B-A2EB-C20E93DB99D4}" destId="{A2B16479-B3E8-4A60-88E0-95234DE1FCF6}" srcOrd="0" destOrd="0" presId="urn:microsoft.com/office/officeart/2005/8/layout/equation1"/>
    <dgm:cxn modelId="{619571F5-E1E2-4698-AB46-5F222766BDE8}" type="presOf" srcId="{FA8258FC-5573-4726-A111-3B76F9C3741F}" destId="{B280C3D1-A2DF-4526-813C-8D58D2857AB4}" srcOrd="0" destOrd="0" presId="urn:microsoft.com/office/officeart/2005/8/layout/equation1"/>
    <dgm:cxn modelId="{77CB03FD-E2FE-4E4F-961C-8F49D05DBA16}" type="presOf" srcId="{B44B35F4-38AF-4C69-9D4B-A1CC9DE62959}" destId="{6CDE0E31-BD67-4419-BF39-086B5DD07F5F}" srcOrd="0" destOrd="0" presId="urn:microsoft.com/office/officeart/2005/8/layout/equation1"/>
    <dgm:cxn modelId="{597C8BBD-4BC4-4393-A1A9-3EFBFF2BC5EB}" type="presParOf" srcId="{603087DC-D4D1-460F-81D4-89378B709EF9}" destId="{B280C3D1-A2DF-4526-813C-8D58D2857AB4}" srcOrd="0" destOrd="0" presId="urn:microsoft.com/office/officeart/2005/8/layout/equation1"/>
    <dgm:cxn modelId="{2ACB1DEA-4C23-4400-A917-430E20B60257}" type="presParOf" srcId="{603087DC-D4D1-460F-81D4-89378B709EF9}" destId="{98A83D11-5C9F-4198-94D3-E23605160B81}" srcOrd="1" destOrd="0" presId="urn:microsoft.com/office/officeart/2005/8/layout/equation1"/>
    <dgm:cxn modelId="{7AC9CD9A-7B6B-4A12-A169-8DA7574F1BDA}" type="presParOf" srcId="{603087DC-D4D1-460F-81D4-89378B709EF9}" destId="{6CDE0E31-BD67-4419-BF39-086B5DD07F5F}" srcOrd="2" destOrd="0" presId="urn:microsoft.com/office/officeart/2005/8/layout/equation1"/>
    <dgm:cxn modelId="{10F177BF-4736-4E3F-9DFA-14228F71D609}" type="presParOf" srcId="{603087DC-D4D1-460F-81D4-89378B709EF9}" destId="{07DBA156-0A1A-4E16-8AF8-F5DAB47C468B}" srcOrd="3" destOrd="0" presId="urn:microsoft.com/office/officeart/2005/8/layout/equation1"/>
    <dgm:cxn modelId="{CFF473C0-09C7-443A-9AB7-2FB9BC5B620E}" type="presParOf" srcId="{603087DC-D4D1-460F-81D4-89378B709EF9}" destId="{FF03F526-3138-4577-A27F-B486C9DA274F}" srcOrd="4" destOrd="0" presId="urn:microsoft.com/office/officeart/2005/8/layout/equation1"/>
    <dgm:cxn modelId="{533F4E6D-6D3B-4650-AC0A-946A897FCA5E}" type="presParOf" srcId="{603087DC-D4D1-460F-81D4-89378B709EF9}" destId="{5A5CDCD5-F7F6-42C4-BCE8-335A8B5B118B}" srcOrd="5" destOrd="0" presId="urn:microsoft.com/office/officeart/2005/8/layout/equation1"/>
    <dgm:cxn modelId="{581362D4-5A49-40CC-8614-4640041D6E01}" type="presParOf" srcId="{603087DC-D4D1-460F-81D4-89378B709EF9}" destId="{A2B16479-B3E8-4A60-88E0-95234DE1FCF6}" srcOrd="6" destOrd="0" presId="urn:microsoft.com/office/officeart/2005/8/layout/equation1"/>
    <dgm:cxn modelId="{B3E438F8-BD1A-4067-8A31-E4310A98C85F}" type="presParOf" srcId="{603087DC-D4D1-460F-81D4-89378B709EF9}" destId="{CD70CADB-1360-4B19-8D64-EABBFECBC1FA}" srcOrd="7" destOrd="0" presId="urn:microsoft.com/office/officeart/2005/8/layout/equation1"/>
    <dgm:cxn modelId="{E2D3722C-BB87-479A-BB2B-02EC24F17E17}" type="presParOf" srcId="{603087DC-D4D1-460F-81D4-89378B709EF9}" destId="{CAB95297-C179-4CBF-AF14-D46EE5F75D3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5BA4-2639-4953-B633-793CEA1438D8}">
      <dsp:nvSpPr>
        <dsp:cNvPr id="0" name=""/>
        <dsp:cNvSpPr/>
      </dsp:nvSpPr>
      <dsp:spPr>
        <a:xfrm>
          <a:off x="0" y="0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 applications provide rich frontend mainly based on JavaScript, in which, interesting data is stored in browser’s managed storage.</a:t>
          </a:r>
        </a:p>
      </dsp:txBody>
      <dsp:txXfrm>
        <a:off x="36998" y="36998"/>
        <a:ext cx="8600980" cy="1189207"/>
      </dsp:txXfrm>
    </dsp:sp>
    <dsp:sp modelId="{B81C40C0-94D3-413C-9E6F-5BD78DF3D846}">
      <dsp:nvSpPr>
        <dsp:cNvPr id="0" name=""/>
        <dsp:cNvSpPr/>
      </dsp:nvSpPr>
      <dsp:spPr>
        <a:xfrm>
          <a:off x="879183" y="1473737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Such attacks extend their perimeter outside the boundaries of the application by targeting the browser.</a:t>
          </a:r>
        </a:p>
      </dsp:txBody>
      <dsp:txXfrm>
        <a:off x="916181" y="1510735"/>
        <a:ext cx="8189814" cy="1189207"/>
      </dsp:txXfrm>
    </dsp:sp>
    <dsp:sp modelId="{85E07F7C-05A6-4A0A-BB6C-4E09D91A128B}">
      <dsp:nvSpPr>
        <dsp:cNvPr id="0" name=""/>
        <dsp:cNvSpPr/>
      </dsp:nvSpPr>
      <dsp:spPr>
        <a:xfrm>
          <a:off x="1758366" y="2947475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Built-in protections in server-side technologies framework tend to be heterogenous and complete. However, it is not always the same for frontend frameworks.</a:t>
          </a:r>
        </a:p>
      </dsp:txBody>
      <dsp:txXfrm>
        <a:off x="1795364" y="2984473"/>
        <a:ext cx="8189814" cy="1189207"/>
      </dsp:txXfrm>
    </dsp:sp>
    <dsp:sp modelId="{DBF87F95-B89E-4AA1-91BD-FFE29C48015A}">
      <dsp:nvSpPr>
        <dsp:cNvPr id="0" name=""/>
        <dsp:cNvSpPr/>
      </dsp:nvSpPr>
      <dsp:spPr>
        <a:xfrm>
          <a:off x="9142993" y="957929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327736" y="957929"/>
        <a:ext cx="451596" cy="617864"/>
      </dsp:txXfrm>
    </dsp:sp>
    <dsp:sp modelId="{B9BA03BB-D9C9-4AD4-9617-00C3EF322D34}">
      <dsp:nvSpPr>
        <dsp:cNvPr id="0" name=""/>
        <dsp:cNvSpPr/>
      </dsp:nvSpPr>
      <dsp:spPr>
        <a:xfrm>
          <a:off x="10022176" y="2423245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206919" y="2423245"/>
        <a:ext cx="451596" cy="617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0C3D1-A2DF-4526-813C-8D58D2857AB4}">
      <dsp:nvSpPr>
        <dsp:cNvPr id="0" name=""/>
        <dsp:cNvSpPr/>
      </dsp:nvSpPr>
      <dsp:spPr>
        <a:xfrm>
          <a:off x="1954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analyze and understand it to identify which modification must be performed.</a:t>
          </a:r>
        </a:p>
      </dsp:txBody>
      <dsp:txXfrm>
        <a:off x="381377" y="1180520"/>
        <a:ext cx="1832018" cy="1832018"/>
      </dsp:txXfrm>
    </dsp:sp>
    <dsp:sp modelId="{6CDE0E31-BD67-4419-BF39-086B5DD07F5F}">
      <dsp:nvSpPr>
        <dsp:cNvPr id="0" name=""/>
        <dsp:cNvSpPr/>
      </dsp:nvSpPr>
      <dsp:spPr>
        <a:xfrm>
          <a:off x="2803197" y="1345178"/>
          <a:ext cx="1502701" cy="1502701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02380" y="1919811"/>
        <a:ext cx="1104335" cy="353435"/>
      </dsp:txXfrm>
    </dsp:sp>
    <dsp:sp modelId="{FF03F526-3138-4577-A27F-B486C9DA274F}">
      <dsp:nvSpPr>
        <dsp:cNvPr id="0" name=""/>
        <dsp:cNvSpPr/>
      </dsp:nvSpPr>
      <dsp:spPr>
        <a:xfrm>
          <a:off x="4516276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modify a feature avoiding any regression or new functional bug (side effect).</a:t>
          </a:r>
        </a:p>
      </dsp:txBody>
      <dsp:txXfrm>
        <a:off x="4895699" y="1180520"/>
        <a:ext cx="1832018" cy="1832018"/>
      </dsp:txXfrm>
    </dsp:sp>
    <dsp:sp modelId="{A2B16479-B3E8-4A60-88E0-95234DE1FCF6}">
      <dsp:nvSpPr>
        <dsp:cNvPr id="0" name=""/>
        <dsp:cNvSpPr/>
      </dsp:nvSpPr>
      <dsp:spPr>
        <a:xfrm>
          <a:off x="7317519" y="1345178"/>
          <a:ext cx="1502701" cy="1502701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516702" y="1654734"/>
        <a:ext cx="1104335" cy="883589"/>
      </dsp:txXfrm>
    </dsp:sp>
    <dsp:sp modelId="{CAB95297-C179-4CBF-AF14-D46EE5F75D3D}">
      <dsp:nvSpPr>
        <dsp:cNvPr id="0" name=""/>
        <dsp:cNvSpPr/>
      </dsp:nvSpPr>
      <dsp:spPr>
        <a:xfrm>
          <a:off x="9030598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Need time but sometimes we do not have this time immediately!</a:t>
          </a:r>
        </a:p>
      </dsp:txBody>
      <dsp:txXfrm>
        <a:off x="9410021" y="1180520"/>
        <a:ext cx="1832018" cy="1832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https://www.iconfinder.com/search/icons?family=unicons-line </a:t>
            </a:r>
          </a:p>
          <a:p>
            <a:r>
              <a:rPr lang="en-US" dirty="0"/>
              <a:t>Violet color: HEX: 6563FF – RBG: 101,99,255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57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9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00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90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scenario prior to explain the slide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48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9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0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9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2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8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orally what is a </a:t>
            </a:r>
            <a:r>
              <a:rPr lang="en-US" b="1" dirty="0"/>
              <a:t>HTTP header</a:t>
            </a:r>
            <a:r>
              <a:rPr lang="en-US" dirty="0"/>
              <a:t> and what is a </a:t>
            </a:r>
            <a:r>
              <a:rPr lang="en-US" b="1" dirty="0"/>
              <a:t>HTTP Security header</a:t>
            </a:r>
          </a:p>
          <a:p>
            <a:r>
              <a:rPr lang="en-US" dirty="0"/>
              <a:t>Say explicitly that it’s an introduction and that pointer to detailed information will be provided</a:t>
            </a:r>
          </a:p>
          <a:p>
            <a:r>
              <a:rPr lang="en-US" dirty="0"/>
              <a:t>Make the parallel with the fact that I read the first pages of a book and let people continue themselves if interested in the story…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05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72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2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5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fixing a vulnerability require a deep refactoring because it affect the design itself.</a:t>
            </a:r>
          </a:p>
          <a:p>
            <a:r>
              <a:rPr lang="en-US" dirty="0"/>
              <a:t>Example of a sales online site needed to be up in the Christmas 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24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771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Informally,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6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8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96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8594" y="3660773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hyperlink" Target="https://twitter.com/righettod" TargetMode="External"/><Relationship Id="rId18" Type="http://schemas.openxmlformats.org/officeDocument/2006/relationships/image" Target="../media/image19.png"/><Relationship Id="rId3" Type="http://schemas.openxmlformats.org/officeDocument/2006/relationships/tags" Target="../tags/tag3.xml"/><Relationship Id="rId21" Type="http://schemas.openxmlformats.org/officeDocument/2006/relationships/hyperlink" Target="https://excellium-services.com/" TargetMode="External"/><Relationship Id="rId7" Type="http://schemas.openxmlformats.org/officeDocument/2006/relationships/tags" Target="../tags/tag7.xml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18.png"/><Relationship Id="rId2" Type="http://schemas.openxmlformats.org/officeDocument/2006/relationships/tags" Target="../tags/tag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23.png"/><Relationship Id="rId5" Type="http://schemas.openxmlformats.org/officeDocument/2006/relationships/tags" Target="../tags/tag5.xml"/><Relationship Id="rId15" Type="http://schemas.openxmlformats.org/officeDocument/2006/relationships/hyperlink" Target="https://github.com/righettod/voxxeddays-lux-2022" TargetMode="External"/><Relationship Id="rId23" Type="http://schemas.openxmlformats.org/officeDocument/2006/relationships/hyperlink" Target="https://creativecommons.org/licenses/by-sa/4.0/" TargetMode="External"/><Relationship Id="rId10" Type="http://schemas.openxmlformats.org/officeDocument/2006/relationships/tags" Target="../tags/tag10.xml"/><Relationship Id="rId19" Type="http://schemas.openxmlformats.org/officeDocument/2006/relationships/image" Target="../media/image20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hyperlink" Target="https://righettod.eu/" TargetMode="External"/><Relationship Id="rId22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image" Target="../media/image25.png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38.jp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37.jpg"/><Relationship Id="rId5" Type="http://schemas.openxmlformats.org/officeDocument/2006/relationships/tags" Target="../tags/tag66.xml"/><Relationship Id="rId10" Type="http://schemas.openxmlformats.org/officeDocument/2006/relationships/hyperlink" Target="http://www.picturequotes.com/who-are-you-gonna-call-ghostbusters-quote-346897" TargetMode="External"/><Relationship Id="rId4" Type="http://schemas.openxmlformats.org/officeDocument/2006/relationships/tags" Target="../tags/tag65.xml"/><Relationship Id="rId9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72.xml"/><Relationship Id="rId7" Type="http://schemas.openxmlformats.org/officeDocument/2006/relationships/hyperlink" Target="https://owasp.org/www-project-secure-headers/" TargetMode="Externa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hyperlink" Target="https://owasp.org/www-project-secure-headers/#http-strict-transport-security" TargetMode="Externa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hyperlink" Target="https://hstspreload.org/" TargetMode="Externa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2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hyperlink" Target="https://righettod.eu/" TargetMode="Externa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hyperlink" Target="http://righettod.eu/" TargetMode="External"/><Relationship Id="rId5" Type="http://schemas.openxmlformats.org/officeDocument/2006/relationships/tags" Target="../tags/tag87.xml"/><Relationship Id="rId10" Type="http://schemas.openxmlformats.org/officeDocument/2006/relationships/image" Target="../media/image41.png"/><Relationship Id="rId4" Type="http://schemas.openxmlformats.org/officeDocument/2006/relationships/tags" Target="../tags/tag86.xml"/><Relationship Id="rId9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5.png"/><Relationship Id="rId3" Type="http://schemas.openxmlformats.org/officeDocument/2006/relationships/tags" Target="../tags/tag92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46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45.png"/><Relationship Id="rId5" Type="http://schemas.openxmlformats.org/officeDocument/2006/relationships/tags" Target="../tags/tag94.xml"/><Relationship Id="rId10" Type="http://schemas.openxmlformats.org/officeDocument/2006/relationships/hyperlink" Target="https://en.wikipedia.org/wiki/Phishing" TargetMode="External"/><Relationship Id="rId4" Type="http://schemas.openxmlformats.org/officeDocument/2006/relationships/tags" Target="../tags/tag93.xml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hishing" TargetMode="External"/><Relationship Id="rId13" Type="http://schemas.openxmlformats.org/officeDocument/2006/relationships/image" Target="../media/image44.png"/><Relationship Id="rId3" Type="http://schemas.openxmlformats.org/officeDocument/2006/relationships/tags" Target="../tags/tag98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5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46.png"/><Relationship Id="rId5" Type="http://schemas.openxmlformats.org/officeDocument/2006/relationships/tags" Target="../tags/tag100.xml"/><Relationship Id="rId10" Type="http://schemas.openxmlformats.org/officeDocument/2006/relationships/image" Target="../media/image45.png"/><Relationship Id="rId4" Type="http://schemas.openxmlformats.org/officeDocument/2006/relationships/tags" Target="../tags/tag99.xml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5.png"/><Relationship Id="rId3" Type="http://schemas.openxmlformats.org/officeDocument/2006/relationships/tags" Target="../tags/tag104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46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image" Target="../media/image45.png"/><Relationship Id="rId5" Type="http://schemas.openxmlformats.org/officeDocument/2006/relationships/tags" Target="../tags/tag106.xml"/><Relationship Id="rId10" Type="http://schemas.openxmlformats.org/officeDocument/2006/relationships/hyperlink" Target="https://en.wikipedia.org/wiki/Phishing" TargetMode="External"/><Relationship Id="rId4" Type="http://schemas.openxmlformats.org/officeDocument/2006/relationships/tags" Target="../tags/tag105.xml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hishing" TargetMode="External"/><Relationship Id="rId13" Type="http://schemas.openxmlformats.org/officeDocument/2006/relationships/image" Target="../media/image43.png"/><Relationship Id="rId3" Type="http://schemas.openxmlformats.org/officeDocument/2006/relationships/tags" Target="../tags/tag110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5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image" Target="../media/image46.png"/><Relationship Id="rId5" Type="http://schemas.openxmlformats.org/officeDocument/2006/relationships/tags" Target="../tags/tag112.xml"/><Relationship Id="rId10" Type="http://schemas.openxmlformats.org/officeDocument/2006/relationships/image" Target="../media/image45.png"/><Relationship Id="rId4" Type="http://schemas.openxmlformats.org/officeDocument/2006/relationships/tags" Target="../tags/tag111.xml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ross-origin-resource-policy" TargetMode="External"/><Relationship Id="rId3" Type="http://schemas.openxmlformats.org/officeDocument/2006/relationships/tags" Target="../tags/tag116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9" Type="http://schemas.openxmlformats.org/officeDocument/2006/relationships/hyperlink" Target="https://developer.mozilla.org/en-US/docs/Glossary/Sit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25.png"/><Relationship Id="rId5" Type="http://schemas.openxmlformats.org/officeDocument/2006/relationships/tags" Target="../tags/tag15.xml"/><Relationship Id="rId10" Type="http://schemas.openxmlformats.org/officeDocument/2006/relationships/hyperlink" Target="https://gs.statcounter.com/browser-market-share" TargetMode="External"/><Relationship Id="rId4" Type="http://schemas.openxmlformats.org/officeDocument/2006/relationships/tags" Target="../tags/tag14.xml"/><Relationship Id="rId9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notesSlide" Target="../notesSlides/notesSlide7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25.png"/><Relationship Id="rId2" Type="http://schemas.openxmlformats.org/officeDocument/2006/relationships/tags" Target="../tags/tag120.xml"/><Relationship Id="rId16" Type="http://schemas.openxmlformats.org/officeDocument/2006/relationships/image" Target="../media/image49.png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5" Type="http://schemas.openxmlformats.org/officeDocument/2006/relationships/tags" Target="../tags/tag123.xml"/><Relationship Id="rId15" Type="http://schemas.openxmlformats.org/officeDocument/2006/relationships/image" Target="../media/image48.png"/><Relationship Id="rId10" Type="http://schemas.openxmlformats.org/officeDocument/2006/relationships/tags" Target="../tags/tag128.xml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3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image" Target="../media/image51.png"/><Relationship Id="rId5" Type="http://schemas.openxmlformats.org/officeDocument/2006/relationships/tags" Target="../tags/tag138.xml"/><Relationship Id="rId10" Type="http://schemas.openxmlformats.org/officeDocument/2006/relationships/hyperlink" Target="https://owasp.org/www-project-secure-headers/#clear-site-data" TargetMode="External"/><Relationship Id="rId4" Type="http://schemas.openxmlformats.org/officeDocument/2006/relationships/tags" Target="../tags/tag137.xml"/><Relationship Id="rId9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14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image" Target="../media/image54.png"/><Relationship Id="rId5" Type="http://schemas.openxmlformats.org/officeDocument/2006/relationships/tags" Target="../tags/tag145.xml"/><Relationship Id="rId10" Type="http://schemas.openxmlformats.org/officeDocument/2006/relationships/image" Target="../media/image53.png"/><Relationship Id="rId4" Type="http://schemas.openxmlformats.org/officeDocument/2006/relationships/tags" Target="../tags/tag144.xml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image" Target="../media/image55.png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52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notesSlide" Target="../notesSlides/notesSlide10.xml"/><Relationship Id="rId5" Type="http://schemas.openxmlformats.org/officeDocument/2006/relationships/tags" Target="../tags/tag151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hyperlink" Target="https://caniuse.com/mdn-http_headers_clear-site-data_executioncontext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5.png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12" Type="http://schemas.openxmlformats.org/officeDocument/2006/relationships/image" Target="../media/image57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image" Target="../media/image56.png"/><Relationship Id="rId5" Type="http://schemas.openxmlformats.org/officeDocument/2006/relationships/tags" Target="../tags/tag160.xml"/><Relationship Id="rId10" Type="http://schemas.openxmlformats.org/officeDocument/2006/relationships/hyperlink" Target="https://cwe.mitre.org/data/definitions/79.html" TargetMode="External"/><Relationship Id="rId4" Type="http://schemas.openxmlformats.org/officeDocument/2006/relationships/tags" Target="../tags/tag159.xml"/><Relationship Id="rId9" Type="http://schemas.openxmlformats.org/officeDocument/2006/relationships/hyperlink" Target="https://portswigger.net/web-security/cross-site-script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5.png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12" Type="http://schemas.openxmlformats.org/officeDocument/2006/relationships/image" Target="../media/image57.pn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image" Target="../media/image56.png"/><Relationship Id="rId5" Type="http://schemas.openxmlformats.org/officeDocument/2006/relationships/tags" Target="../tags/tag167.xml"/><Relationship Id="rId10" Type="http://schemas.openxmlformats.org/officeDocument/2006/relationships/hyperlink" Target="https://cwe.mitre.org/data/definitions/79.html" TargetMode="External"/><Relationship Id="rId4" Type="http://schemas.openxmlformats.org/officeDocument/2006/relationships/tags" Target="../tags/tag166.xml"/><Relationship Id="rId9" Type="http://schemas.openxmlformats.org/officeDocument/2006/relationships/hyperlink" Target="https://portswigger.net/web-security/cross-site-scripti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cwe.mitre.org/data/definitions/79.html" TargetMode="External"/><Relationship Id="rId3" Type="http://schemas.openxmlformats.org/officeDocument/2006/relationships/tags" Target="../tags/tag172.xml"/><Relationship Id="rId7" Type="http://schemas.openxmlformats.org/officeDocument/2006/relationships/hyperlink" Target="https://portswigger.net/web-security/cross-site-scripting" TargetMode="Externa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74.xml"/><Relationship Id="rId10" Type="http://schemas.openxmlformats.org/officeDocument/2006/relationships/image" Target="../media/image25.png"/><Relationship Id="rId4" Type="http://schemas.openxmlformats.org/officeDocument/2006/relationships/tags" Target="../tags/tag173.xml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tent-security-policy.com/" TargetMode="External"/><Relationship Id="rId3" Type="http://schemas.openxmlformats.org/officeDocument/2006/relationships/tags" Target="../tags/tag177.xml"/><Relationship Id="rId7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ontent-security-policy" TargetMode="External"/><Relationship Id="rId3" Type="http://schemas.openxmlformats.org/officeDocument/2006/relationships/tags" Target="../tags/tag181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9" Type="http://schemas.openxmlformats.org/officeDocument/2006/relationships/hyperlink" Target="https://content-security-policy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26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18.xml"/><Relationship Id="rId16" Type="http://schemas.openxmlformats.org/officeDocument/2006/relationships/image" Target="../media/image25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1.xml"/><Relationship Id="rId15" Type="http://schemas.openxmlformats.org/officeDocument/2006/relationships/image" Target="../media/image28.png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186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88.xml"/><Relationship Id="rId4" Type="http://schemas.openxmlformats.org/officeDocument/2006/relationships/tags" Target="../tags/tag18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96.xml"/><Relationship Id="rId13" Type="http://schemas.openxmlformats.org/officeDocument/2006/relationships/image" Target="../media/image59.png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12" Type="http://schemas.openxmlformats.org/officeDocument/2006/relationships/notesSlide" Target="../notesSlides/notesSlide14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93.xml"/><Relationship Id="rId15" Type="http://schemas.openxmlformats.org/officeDocument/2006/relationships/image" Target="../media/image61.png"/><Relationship Id="rId10" Type="http://schemas.openxmlformats.org/officeDocument/2006/relationships/tags" Target="../tags/tag198.xml"/><Relationship Id="rId4" Type="http://schemas.openxmlformats.org/officeDocument/2006/relationships/tags" Target="../tags/tag192.xml"/><Relationship Id="rId9" Type="http://schemas.openxmlformats.org/officeDocument/2006/relationships/tags" Target="../tags/tag197.xml"/><Relationship Id="rId1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openxmlformats.org/officeDocument/2006/relationships/tags" Target="../tags/tag201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10" Type="http://schemas.openxmlformats.org/officeDocument/2006/relationships/image" Target="../media/image25.png"/><Relationship Id="rId4" Type="http://schemas.openxmlformats.org/officeDocument/2006/relationships/tags" Target="../tags/tag202.xml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207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9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64.png"/><Relationship Id="rId3" Type="http://schemas.openxmlformats.org/officeDocument/2006/relationships/tags" Target="../tags/tag212.xml"/><Relationship Id="rId7" Type="http://schemas.openxmlformats.org/officeDocument/2006/relationships/tags" Target="../tags/tag216.xml"/><Relationship Id="rId12" Type="http://schemas.openxmlformats.org/officeDocument/2006/relationships/image" Target="../media/image63.png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hyperlink" Target="https://owasp.org/" TargetMode="External"/><Relationship Id="rId5" Type="http://schemas.openxmlformats.org/officeDocument/2006/relationships/tags" Target="../tags/tag214.xml"/><Relationship Id="rId15" Type="http://schemas.openxmlformats.org/officeDocument/2006/relationships/image" Target="../media/image25.png"/><Relationship Id="rId10" Type="http://schemas.openxmlformats.org/officeDocument/2006/relationships/hyperlink" Target="https://owasp.org/www-project-secure-headers/" TargetMode="External"/><Relationship Id="rId4" Type="http://schemas.openxmlformats.org/officeDocument/2006/relationships/tags" Target="../tags/tag213.xml"/><Relationship Id="rId9" Type="http://schemas.openxmlformats.org/officeDocument/2006/relationships/notesSlide" Target="../notesSlides/notesSlide17.xml"/><Relationship Id="rId1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ighettod/voxxeddays-lux-2022/blob/main/DemoCORP.mp4" TargetMode="External"/><Relationship Id="rId3" Type="http://schemas.openxmlformats.org/officeDocument/2006/relationships/tags" Target="../tags/tag219.xml"/><Relationship Id="rId7" Type="http://schemas.openxmlformats.org/officeDocument/2006/relationships/hyperlink" Target="https://github.com/righettod/voxxeddays-lux-2022/blob/main/DemoSTS.mp4" TargetMode="Externa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notesSlide" Target="../notesSlides/notesSlide18.xml"/><Relationship Id="rId11" Type="http://schemas.openxmlformats.org/officeDocument/2006/relationships/image" Target="../media/image66.png"/><Relationship Id="rId5" Type="http://schemas.openxmlformats.org/officeDocument/2006/relationships/slideLayout" Target="../slideLayouts/slideLayout3.xml"/><Relationship Id="rId10" Type="http://schemas.openxmlformats.org/officeDocument/2006/relationships/hyperlink" Target="https://github.com/righettod/voxxeddays-lux-2022/blob/main/DemoCSP.mp4" TargetMode="External"/><Relationship Id="rId4" Type="http://schemas.openxmlformats.org/officeDocument/2006/relationships/tags" Target="../tags/tag220.xml"/><Relationship Id="rId9" Type="http://schemas.openxmlformats.org/officeDocument/2006/relationships/hyperlink" Target="https://github.com/righettod/voxxeddays-lux-2022/blob/main/DemoCSD.mp4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223.xml"/><Relationship Id="rId7" Type="http://schemas.openxmlformats.org/officeDocument/2006/relationships/notesSlide" Target="../notesSlides/notesSlide19.xml"/><Relationship Id="rId12" Type="http://schemas.openxmlformats.org/officeDocument/2006/relationships/image" Target="../media/image69.png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slideLayout" Target="../slideLayouts/slideLayout3.xml"/><Relationship Id="rId11" Type="http://schemas.openxmlformats.org/officeDocument/2006/relationships/hyperlink" Target="https://www.linkedin.com/in/julienehrhart/" TargetMode="External"/><Relationship Id="rId5" Type="http://schemas.openxmlformats.org/officeDocument/2006/relationships/tags" Target="../tags/tag225.xml"/><Relationship Id="rId10" Type="http://schemas.openxmlformats.org/officeDocument/2006/relationships/hyperlink" Target="https://www.linkedin.com/in/righettoa/" TargetMode="External"/><Relationship Id="rId4" Type="http://schemas.openxmlformats.org/officeDocument/2006/relationships/tags" Target="../tags/tag224.xml"/><Relationship Id="rId9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lear-site-data" TargetMode="External"/><Relationship Id="rId13" Type="http://schemas.openxmlformats.org/officeDocument/2006/relationships/hyperlink" Target="https://csp-evaluator.withgoogle.com/" TargetMode="External"/><Relationship Id="rId3" Type="http://schemas.openxmlformats.org/officeDocument/2006/relationships/tags" Target="../tags/tag228.xml"/><Relationship Id="rId7" Type="http://schemas.openxmlformats.org/officeDocument/2006/relationships/hyperlink" Target="https://owasp.org/www-project-secure-headers/#cross-origin-resource-policy" TargetMode="External"/><Relationship Id="rId12" Type="http://schemas.openxmlformats.org/officeDocument/2006/relationships/hyperlink" Target="https://report-uri.com/home/generate" TargetMode="Externa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hyperlink" Target="https://owasp.org/www-project-secure-headers/#http-strict-transport-security" TargetMode="External"/><Relationship Id="rId11" Type="http://schemas.openxmlformats.org/officeDocument/2006/relationships/hyperlink" Target="https://cheatsheetseries.owasp.org/cheatsheets/Content_Security_Policy_Cheat_Sheet.html" TargetMode="External"/><Relationship Id="rId5" Type="http://schemas.openxmlformats.org/officeDocument/2006/relationships/notesSlide" Target="../notesSlides/notesSlide20.xml"/><Relationship Id="rId10" Type="http://schemas.openxmlformats.org/officeDocument/2006/relationships/hyperlink" Target="https://content-security-policy.com/" TargetMode="External"/><Relationship Id="rId4" Type="http://schemas.openxmlformats.org/officeDocument/2006/relationships/slideLayout" Target="../slideLayouts/slideLayout3.xml"/><Relationship Id="rId9" Type="http://schemas.openxmlformats.org/officeDocument/2006/relationships/hyperlink" Target="https://owasp.org/www-project-secure-headers/#content-security-policy" TargetMode="External"/><Relationship Id="rId14" Type="http://schemas.openxmlformats.org/officeDocument/2006/relationships/hyperlink" Target="https://owasp.org/www-chapter-luxembourg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olicy/operational/branding" TargetMode="External"/><Relationship Id="rId3" Type="http://schemas.openxmlformats.org/officeDocument/2006/relationships/tags" Target="../tags/tag231.xml"/><Relationship Id="rId7" Type="http://schemas.openxmlformats.org/officeDocument/2006/relationships/hyperlink" Target="https://templates.office.com/en-us/minimalist-sales-pitch-tm22318419" TargetMode="Externa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hyperlink" Target="https://www.iconfinder.com/search/icons?family=unicons-line" TargetMode="Externa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image" Target="../media/image31.png"/><Relationship Id="rId4" Type="http://schemas.openxmlformats.org/officeDocument/2006/relationships/tags" Target="../tags/tag30.xml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tags" Target="../tags/tag35.xml"/><Relationship Id="rId7" Type="http://schemas.openxmlformats.org/officeDocument/2006/relationships/diagramLayout" Target="../diagrams/layout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diagramData" Target="../diagrams/data1.xml"/><Relationship Id="rId5" Type="http://schemas.openxmlformats.org/officeDocument/2006/relationships/slideLayout" Target="../slideLayouts/slideLayout3.xml"/><Relationship Id="rId10" Type="http://schemas.microsoft.com/office/2007/relationships/diagramDrawing" Target="../diagrams/drawing1.xml"/><Relationship Id="rId4" Type="http://schemas.openxmlformats.org/officeDocument/2006/relationships/tags" Target="../tags/tag36.xml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25.png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33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32.png"/><Relationship Id="rId5" Type="http://schemas.openxmlformats.org/officeDocument/2006/relationships/tags" Target="../tags/tag41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0.xml"/><Relationship Id="rId9" Type="http://schemas.openxmlformats.org/officeDocument/2006/relationships/tags" Target="../tags/tag4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microsoft.com/office/2007/relationships/diagramDrawing" Target="../diagrams/drawing2.xml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3.xml"/><Relationship Id="rId12" Type="http://schemas.openxmlformats.org/officeDocument/2006/relationships/diagramColors" Target="../diagrams/colors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diagramQuickStyle" Target="../diagrams/quickStyle2.xml"/><Relationship Id="rId5" Type="http://schemas.openxmlformats.org/officeDocument/2006/relationships/tags" Target="../tags/tag50.xml"/><Relationship Id="rId10" Type="http://schemas.openxmlformats.org/officeDocument/2006/relationships/diagramLayout" Target="../diagrams/layout2.xml"/><Relationship Id="rId4" Type="http://schemas.openxmlformats.org/officeDocument/2006/relationships/tags" Target="../tags/tag49.xml"/><Relationship Id="rId9" Type="http://schemas.openxmlformats.org/officeDocument/2006/relationships/diagramData" Target="../diagrams/data2.xml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xcellium-services.com/2021/12/02/what-is-web-cryptography-api/" TargetMode="External"/><Relationship Id="rId3" Type="http://schemas.openxmlformats.org/officeDocument/2006/relationships/tags" Target="../tags/tag54.xml"/><Relationship Id="rId7" Type="http://schemas.openxmlformats.org/officeDocument/2006/relationships/hyperlink" Target="https://developer.mozilla.org/en-US/docs/Web/HTTP/Cookies#samesite_attribute" TargetMode="Externa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hyperlink" Target="https://developer.mozilla.org/en-US/docs/Web/HTTP/Cookies#restrict_access_to_cookies" TargetMode="Externa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5.xml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hromiumdash.appspot.com/schedule" TargetMode="External"/><Relationship Id="rId3" Type="http://schemas.openxmlformats.org/officeDocument/2006/relationships/tags" Target="../tags/tag58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10" Type="http://schemas.openxmlformats.org/officeDocument/2006/relationships/image" Target="../media/image36.png"/><Relationship Id="rId4" Type="http://schemas.openxmlformats.org/officeDocument/2006/relationships/tags" Target="../tags/tag59.xml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18476" y="1938867"/>
            <a:ext cx="10239335" cy="3618175"/>
          </a:xfrm>
        </p:spPr>
        <p:txBody>
          <a:bodyPr/>
          <a:lstStyle/>
          <a:p>
            <a:r>
              <a:rPr lang="en-US" dirty="0"/>
              <a:t>Trap bad guys in your browser with HTTP security headers.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fr-FR" dirty="0"/>
              <a:t>Transformez votre navigateur en piège à pirate avec les en-têtes de sécurité HTTP.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75886" y="5619255"/>
            <a:ext cx="4731951" cy="1207825"/>
          </a:xfrm>
        </p:spPr>
        <p:txBody>
          <a:bodyPr>
            <a:normAutofit/>
          </a:bodyPr>
          <a:lstStyle/>
          <a:p>
            <a:r>
              <a:rPr lang="en-US" dirty="0">
                <a:hlinkClick r:id="rId13"/>
              </a:rPr>
              <a:t>@righettod</a:t>
            </a:r>
            <a:endParaRPr lang="en-US" dirty="0"/>
          </a:p>
          <a:p>
            <a:r>
              <a:rPr lang="en-US" dirty="0">
                <a:hlinkClick r:id="rId14"/>
              </a:rPr>
              <a:t>righettod.eu</a:t>
            </a:r>
            <a:endParaRPr lang="en-US" dirty="0"/>
          </a:p>
          <a:p>
            <a:r>
              <a:rPr lang="en-US" dirty="0">
                <a:hlinkClick r:id="rId15"/>
              </a:rPr>
              <a:t>https://github.com/righettod/voxxeddays-lux-2022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DB372-8D0C-49D3-9D29-FEEB0411A63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08952" y="4021590"/>
            <a:ext cx="609524" cy="6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920BC-5813-CF0F-9538-412B410046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08952" y="2079815"/>
            <a:ext cx="609524" cy="609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1243F-0EB9-BCD4-348A-1AEE0C6E8F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08952" y="6000960"/>
            <a:ext cx="256075" cy="256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56789-9E5B-A4DA-D318-D27D65D3732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08952" y="6311449"/>
            <a:ext cx="256075" cy="256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7291A-9CC2-678F-0697-75D295BFF3F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08952" y="5682070"/>
            <a:ext cx="256075" cy="256075"/>
          </a:xfrm>
          <a:prstGeom prst="rect">
            <a:avLst/>
          </a:prstGeom>
        </p:spPr>
      </p:pic>
      <p:pic>
        <p:nvPicPr>
          <p:cNvPr id="6" name="Picture 5" descr="Icon&#10;&#10;Description automatically generated with medium confidence">
            <a:hlinkClick r:id="rId21"/>
            <a:extLst>
              <a:ext uri="{FF2B5EF4-FFF2-40B4-BE49-F238E27FC236}">
                <a16:creationId xmlns:a16="http://schemas.microsoft.com/office/drawing/2014/main" id="{90A2455B-8A35-5500-46B7-F3CD9A0A4AB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0253134" y="154461"/>
            <a:ext cx="1677275" cy="17703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6C7B7C1-8619-C9E0-F4FE-60D2B0D12916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9954136" y="5682070"/>
            <a:ext cx="1976273" cy="6377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chemeClr val="accent5"/>
                </a:solidFill>
              </a:rPr>
              <a:t>#voxxed_lu</a:t>
            </a:r>
          </a:p>
          <a:p>
            <a:pPr algn="r"/>
            <a:r>
              <a:rPr lang="en-US" b="1">
                <a:solidFill>
                  <a:schemeClr val="accent5"/>
                </a:solidFill>
              </a:rPr>
              <a:t>#httpsec</a:t>
            </a:r>
            <a:r>
              <a:rPr lang="en-US" b="1" dirty="0">
                <a:solidFill>
                  <a:schemeClr val="accent5"/>
                </a:solidFill>
              </a:rPr>
              <a:t>_headers </a:t>
            </a:r>
          </a:p>
        </p:txBody>
      </p:sp>
      <p:pic>
        <p:nvPicPr>
          <p:cNvPr id="8" name="Picture 7">
            <a:hlinkClick r:id="rId23"/>
            <a:extLst>
              <a:ext uri="{FF2B5EF4-FFF2-40B4-BE49-F238E27FC236}">
                <a16:creationId xmlns:a16="http://schemas.microsoft.com/office/drawing/2014/main" id="{6C4268C6-F38E-9B77-8F95-A64FD4CF584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1151698" y="6302326"/>
            <a:ext cx="778711" cy="27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So, how to obtain a summary of available/supported HTTP security headers?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553730" y="6199355"/>
            <a:ext cx="970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http://www.picturequotes.com/who-are-you-gonna-call-ghostbusters-quote-346897</a:t>
            </a:r>
            <a:r>
              <a:rPr lang="en-US" dirty="0"/>
              <a:t>  </a:t>
            </a:r>
          </a:p>
        </p:txBody>
      </p:sp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CF3C7CD3-7911-62F4-1F3D-0EB84E49891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32906" y="1977081"/>
            <a:ext cx="8286750" cy="381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C0826C-2D4E-54C3-DE3A-10E06DC83A7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120090" y="4236308"/>
            <a:ext cx="2550198" cy="787940"/>
          </a:xfrm>
          <a:prstGeom prst="roundRect">
            <a:avLst/>
          </a:prstGeom>
          <a:solidFill>
            <a:srgbClr val="6563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not him !</a:t>
            </a:r>
          </a:p>
        </p:txBody>
      </p:sp>
      <p:pic>
        <p:nvPicPr>
          <p:cNvPr id="11" name="Picture 10" descr="A person in a garment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1BFFFA1E-6EFD-C44F-C093-FE893C970D9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796507" y="2051976"/>
            <a:ext cx="1349288" cy="212173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A38A2F0-6560-7221-A5CB-1C408FEB2C4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It’s the goal of the OWASP Secure Headers Project </a:t>
            </a:r>
            <a:r>
              <a:rPr lang="en-US" sz="1800" b="1" dirty="0"/>
              <a:t>to centralize, gather and continuously search such information </a:t>
            </a:r>
            <a:r>
              <a:rPr lang="en-US" sz="1800" dirty="0"/>
              <a:t>to always provide the most accurate information…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20249-602C-6EF2-CB04-E5A5AD99CF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51861" y="2291184"/>
            <a:ext cx="968827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2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company website is exposed on the not secure HTTP port 80 on righettod.eu and www.righettod.eu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application is exposed on secure HTTP port 443 on </a:t>
            </a:r>
            <a:r>
              <a:rPr lang="en-US" sz="1800" b="1" dirty="0"/>
              <a:t>myapp</a:t>
            </a:r>
            <a:r>
              <a:rPr lang="en-US" sz="1800" dirty="0"/>
              <a:t>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Both ports are open on web server to our application, so it accepts not secure HTTP calls too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Challenge: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a secure channel is always used to access to our application to prevent an attacker to intercept and see the data exchanged?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731C9-FDF9-3F4F-ABD9-CA40EFF135C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4635" y="3175941"/>
            <a:ext cx="7280219" cy="21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HTTP response security header buddy is “Strict-Transport-Security”: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Indicate to the browser to always use a secure channel (HTTPS) to access to the domain on which it was delivered.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Once seen a first time (except if the </a:t>
            </a:r>
            <a:r>
              <a:rPr lang="en-US" sz="1800" dirty="0">
                <a:hlinkClick r:id="rId6"/>
              </a:rPr>
              <a:t>preload</a:t>
            </a:r>
            <a:r>
              <a:rPr lang="en-US" sz="1800" dirty="0"/>
              <a:t> option is used), the browser will remember it (until cache is cleared or </a:t>
            </a:r>
            <a:r>
              <a:rPr lang="en-US" sz="1800" b="1" dirty="0"/>
              <a:t>max-age</a:t>
            </a:r>
            <a:r>
              <a:rPr lang="en-US" sz="1800" dirty="0"/>
              <a:t> expires). It will update the protocol to HTTPS before sending any HTTP call even if the user (or script) use HTTP:// protocol explicitly.</a:t>
            </a:r>
          </a:p>
          <a:p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</a:t>
            </a:r>
            <a:r>
              <a:rPr lang="en-US" sz="1800" b="1" dirty="0">
                <a:latin typeface="Consolas" panose="020B0609020204030204" pitchFamily="49" charset="0"/>
              </a:rPr>
              <a:t>(time in seconds to apply the instruction)</a:t>
            </a:r>
            <a:r>
              <a:rPr lang="en-US" sz="1800" dirty="0">
                <a:latin typeface="Consolas" panose="020B0609020204030204" pitchFamily="49" charset="0"/>
              </a:rPr>
              <a:t> ; </a:t>
            </a:r>
            <a:r>
              <a:rPr lang="en-US" sz="1800" b="1" dirty="0">
                <a:latin typeface="Consolas" panose="020B0609020204030204" pitchFamily="49" charset="0"/>
              </a:rPr>
              <a:t>[</a:t>
            </a:r>
            <a:r>
              <a:rPr lang="en-US" sz="1800" b="1" dirty="0" err="1">
                <a:latin typeface="Consolas" panose="020B0609020204030204" pitchFamily="49" charset="0"/>
              </a:rPr>
              <a:t>includeSubDomains</a:t>
            </a:r>
            <a:r>
              <a:rPr lang="en-US" sz="1800" b="1" dirty="0">
                <a:latin typeface="Consolas" panose="020B0609020204030204" pitchFamily="49" charset="0"/>
              </a:rPr>
              <a:t>] ; [preload]</a:t>
            </a:r>
          </a:p>
          <a:p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max-age=31536000 ; </a:t>
            </a:r>
            <a:r>
              <a:rPr lang="en-US" sz="1800" dirty="0" err="1">
                <a:latin typeface="Consolas" panose="020B0609020204030204" pitchFamily="49" charset="0"/>
              </a:rPr>
              <a:t>includeSubDomains</a:t>
            </a:r>
            <a:endParaRPr lang="en-US" sz="1800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https://owasp.org/www-project-secure-headers/#http-strict-transport-security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58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37525-25BE-120B-685C-DE4DD26C26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/>
          <a:srcRect b="76024"/>
          <a:stretch/>
        </p:blipFill>
        <p:spPr>
          <a:xfrm>
            <a:off x="88133" y="4957471"/>
            <a:ext cx="7149912" cy="18529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C851-D152-8380-9B68-0447F7ACEE4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9886" y="2598454"/>
            <a:ext cx="47621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[0] </a:t>
            </a:r>
            <a:r>
              <a:rPr lang="en-US" dirty="0"/>
              <a:t>I already visited the site </a:t>
            </a:r>
            <a:r>
              <a:rPr lang="en-US" b="1" dirty="0"/>
              <a:t>righettod.eu</a:t>
            </a:r>
            <a:r>
              <a:rPr lang="en-US" dirty="0"/>
              <a:t>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Now, if the URL </a:t>
            </a:r>
            <a:r>
              <a:rPr lang="en-US" dirty="0">
                <a:hlinkClick r:id="rId11"/>
              </a:rPr>
              <a:t>http://righettod.eu</a:t>
            </a:r>
            <a:r>
              <a:rPr lang="en-US" dirty="0"/>
              <a:t> is typed in the address bar… 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 browser converts my call </a:t>
            </a:r>
            <a:r>
              <a:rPr lang="en-US" dirty="0"/>
              <a:t>to </a:t>
            </a:r>
            <a:r>
              <a:rPr lang="en-US" dirty="0">
                <a:hlinkClick r:id="rId12"/>
              </a:rPr>
              <a:t>https://righettod.eu</a:t>
            </a:r>
            <a:r>
              <a:rPr lang="en-US" dirty="0"/>
              <a:t> prior making any network connection…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[3] </a:t>
            </a:r>
            <a:r>
              <a:rPr lang="en-US" dirty="0"/>
              <a:t>So, no network call to port </a:t>
            </a:r>
            <a:r>
              <a:rPr lang="en-US" b="1" dirty="0"/>
              <a:t>80</a:t>
            </a:r>
            <a:r>
              <a:rPr lang="en-US" dirty="0"/>
              <a:t> is made.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2EB59B-4681-22B8-17D2-27EF5405B7A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62567" y="1526774"/>
            <a:ext cx="5219531" cy="16286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3BE1AD-B5E6-44D5-EDE1-207DA75DA6D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0"/>
          <a:srcRect t="69653" b="11263"/>
          <a:stretch/>
        </p:blipFill>
        <p:spPr>
          <a:xfrm>
            <a:off x="134636" y="3340790"/>
            <a:ext cx="6621285" cy="13657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8029862-1D48-3722-171E-6ED503FF529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975755" y="2835922"/>
            <a:ext cx="231246" cy="20902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9835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0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04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8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81302" r="56922"/>
          <a:stretch/>
        </p:blipFill>
        <p:spPr>
          <a:xfrm>
            <a:off x="1371924" y="2972005"/>
            <a:ext cx="8959234" cy="2150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078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0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4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8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399257" y="3156753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7931" r="45060"/>
          <a:stretch/>
        </p:blipFill>
        <p:spPr>
          <a:xfrm>
            <a:off x="459089" y="2770906"/>
            <a:ext cx="10894711" cy="2798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4541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“Cross-Origin-Resource-Policy” (also called CORP):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a policy that let web sites and applications opt-in to protection against certain requests from other origins (such as those issued with elements like </a:t>
            </a:r>
            <a:r>
              <a:rPr lang="en-US" sz="1800" i="1" dirty="0"/>
              <a:t>script</a:t>
            </a:r>
            <a:r>
              <a:rPr lang="en-US" sz="1800" dirty="0"/>
              <a:t> and </a:t>
            </a:r>
            <a:r>
              <a:rPr lang="en-US" sz="1800" i="1" dirty="0" err="1"/>
              <a:t>img</a:t>
            </a:r>
            <a:r>
              <a:rPr lang="en-US" sz="1800" dirty="0"/>
              <a:t> tags)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[policy-value]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same-origin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https://owasp.org/www-project-secure-headers/#cross-origin-resource-policy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026649575"/>
              </p:ext>
            </p:extLst>
          </p:nvPr>
        </p:nvGraphicFramePr>
        <p:xfrm>
          <a:off x="134636" y="3766277"/>
          <a:ext cx="1142931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8668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9870646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Policy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</a:t>
                      </a:r>
                      <a:r>
                        <a:rPr lang="en-US" dirty="0">
                          <a:hlinkClick r:id="rId9"/>
                        </a:rPr>
                        <a:t>Site</a:t>
                      </a:r>
                      <a:r>
                        <a:rPr lang="en-US" dirty="0"/>
                        <a:t>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Origin (i.e. scheme + host + port)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 from any Origin (both same-site and cross-site) can read the resource.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0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46594" cy="454411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All headers presented here, except one for Safari, are supported by the current version (May 2022) of modern browser including Chrome based ones, Firefox and Safari.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Elements presented are independent of the technologies used on the server side.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 tests and demonstrations were performed using Chrome (latest release in May 2022) because it seems to be the most popular browser even in enterprise environments (Chrome/Edge are often used in companies and Edge is chrome based like Opera):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33607-2E8F-090A-4C14-17506003DC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22702" y="3572524"/>
            <a:ext cx="11570461" cy="2624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85BDC-1EE4-FBA4-BC0D-A5764929928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732114" y="6356350"/>
            <a:ext cx="601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https://gs.statcounter.com/browser-market-share</a:t>
            </a:r>
            <a:r>
              <a:rPr lang="en-US" dirty="0"/>
              <a:t> 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CEB81C-82B6-92A3-01B9-E5389BB41EA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C1CC9E-C777-96C0-1E88-D28DB3EC6E6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4636" y="2260873"/>
            <a:ext cx="4109988" cy="4460602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2A618C-FA7E-5F6E-3E6C-B454FBA3BA1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5"/>
          <a:srcRect b="18641"/>
          <a:stretch/>
        </p:blipFill>
        <p:spPr>
          <a:xfrm>
            <a:off x="5376377" y="2716872"/>
            <a:ext cx="6746889" cy="4004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E4EA5-662F-C87A-E04D-714FA900D7E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76376" y="1571194"/>
            <a:ext cx="668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CORP header specifies that, </a:t>
            </a:r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only the same origin can access to this resource (image here), then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the browser rejects the access to the image.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865A95-D703-EF78-04A5-945C9269EA9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34636" y="1571194"/>
            <a:ext cx="445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CORP header specified, so, the browser allow the access to </a:t>
            </a:r>
            <a:r>
              <a:rPr lang="en-US"/>
              <a:t>the image.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E51B08-AAC5-7BC0-E046-8A5149FD1BD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757673" y="3280904"/>
            <a:ext cx="4365593" cy="56798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39FC96-1DB6-EB48-8BEA-0651F6E1661A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782962" y="3056238"/>
            <a:ext cx="1974711" cy="64255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0A8E8E-D190-FA14-4B89-9F8AAF23D2C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0" y="392439"/>
            <a:ext cx="3832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C00000"/>
                </a:solidFill>
              </a:rPr>
              <a:t>righettod.local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 Phishing site</a:t>
            </a:r>
          </a:p>
          <a:p>
            <a:r>
              <a:rPr lang="en-US" sz="1600" b="1" dirty="0">
                <a:solidFill>
                  <a:srgbClr val="00B0F0"/>
                </a:solidFill>
                <a:sym typeface="Wingdings" panose="05000000000000000000" pitchFamily="2" charset="2"/>
              </a:rPr>
              <a:t>righettod.herokuapp.com </a:t>
            </a:r>
            <a:r>
              <a:rPr lang="en-US" sz="1600" dirty="0">
                <a:solidFill>
                  <a:srgbClr val="00B0F0"/>
                </a:solidFill>
                <a:sym typeface="Wingdings" panose="05000000000000000000" pitchFamily="2" charset="2"/>
              </a:rPr>
              <a:t> Victim site  </a:t>
            </a:r>
            <a:endParaRPr lang="en-US" sz="1600" dirty="0">
              <a:solidFill>
                <a:srgbClr val="00B0F0"/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68A8B55-FF72-F72F-7FAC-1DE59FE898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4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log out a user from an application: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that, once the logout is performed, we let the browser without any residual content (that can be access token/secrets) in storage, cookie or cache to prevent any local malicious program to access to this content?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B5735-C118-A36F-A294-FC1E356C0CD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34894" y="2408960"/>
            <a:ext cx="6129168" cy="31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4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“Clear-Site-Data”: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which data must be removed for the domain issuing the header.</a:t>
            </a:r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Clear-Site-Data: “[data to remove]”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"cache", "cookies", "storage"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468571" y="6346490"/>
            <a:ext cx="68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https://owasp.org/www-project-secure-headers/#clear-site-data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465863401"/>
              </p:ext>
            </p:extLst>
          </p:nvPr>
        </p:nvGraphicFramePr>
        <p:xfrm>
          <a:off x="134636" y="3137566"/>
          <a:ext cx="11429314" cy="2291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85176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7844138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Possible value (can be combined)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locally cached data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cookies for the origin of the response URL.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DOM storage (local + session)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1308AE-1133-8787-5B0F-219CFB7AF2E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583436" y="1060022"/>
            <a:ext cx="260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Not supported by Safari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2E961-2555-6F13-F6D7-CB6AAD0C92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220237" y="1021364"/>
            <a:ext cx="440423" cy="4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41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" y="5707652"/>
            <a:ext cx="806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Cache, cookies, local storage and session storage were cleaned once the HTTP response was processed by the browser.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l="34514"/>
          <a:stretch/>
        </p:blipFill>
        <p:spPr>
          <a:xfrm>
            <a:off x="134636" y="1531963"/>
            <a:ext cx="4354419" cy="341042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AA2B2742-49A4-48C3-E67E-2B0D9099A89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593971" y="1531963"/>
            <a:ext cx="4329711" cy="408463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AEA22F-E938-8CF1-6E24-730AB4BDBD7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370675" y="3046650"/>
            <a:ext cx="368668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4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3"/>
            </p:custDataLst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2"/>
          <a:srcRect l="34514"/>
          <a:stretch/>
        </p:blipFill>
        <p:spPr>
          <a:xfrm>
            <a:off x="7079361" y="1256888"/>
            <a:ext cx="4918414" cy="3852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94225" y="1629787"/>
            <a:ext cx="662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 err="1"/>
              <a:t>executionContexts</a:t>
            </a:r>
            <a:r>
              <a:rPr lang="en-US" dirty="0"/>
              <a:t>” option is not still supported by any popular browser (May 2022):</a:t>
            </a:r>
          </a:p>
          <a:p>
            <a:endParaRPr lang="en-US" dirty="0"/>
          </a:p>
          <a:p>
            <a:r>
              <a:rPr lang="en-US" i="1" dirty="0"/>
              <a:t>Indicates that the server wishes to reload all browsing contexts for the origin of the response.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E6DEF-6C89-0579-2882-237D829E23B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596863" y="3395466"/>
            <a:ext cx="1400912" cy="286811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A05BC-D7B7-0940-6020-4FF50CC0A67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638" y="3419631"/>
            <a:ext cx="7000185" cy="3209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E4C1D0-CD58-2EDD-F4E7-5FB173BBE55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340600" y="5519298"/>
            <a:ext cx="4657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4"/>
              </a:rPr>
              <a:t>https://caniuse.com/mdn-http_headers_clear-site-data_executioncontexts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2109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9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10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82377" y="1416907"/>
            <a:ext cx="6232736" cy="5304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672648" y="1816310"/>
            <a:ext cx="4921125" cy="1820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10116065" y="1605552"/>
            <a:ext cx="164757" cy="1820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2D3231D-7944-37CB-B247-01C51F2C8B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17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9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10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/>
          <a:srcRect b="83361"/>
          <a:stretch/>
        </p:blipFill>
        <p:spPr>
          <a:xfrm>
            <a:off x="4957763" y="1885009"/>
            <a:ext cx="6732612" cy="9534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99672" y="4727002"/>
            <a:ext cx="11646339" cy="43086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7205663" y="2057400"/>
            <a:ext cx="1314450" cy="27479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1A8C9A-7A27-0508-1C09-0FF77854792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8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7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8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t="39352" b="9923"/>
          <a:stretch/>
        </p:blipFill>
        <p:spPr>
          <a:xfrm>
            <a:off x="149948" y="1489457"/>
            <a:ext cx="11696063" cy="5049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920ACF-FA0E-81F2-0EEC-50ED7C3AC4D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7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HTTP response security header buddy is “Content-Security-Policy” (also called CSP):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a policy instructing the bowser how it must handle the resources (script, style, image, plugin, framing, network connection and so on) returned in the HTTP response body.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Very powerful (and complex by the way) by proposing a large panel of directives to fine tune the browser behavior.</a:t>
            </a:r>
          </a:p>
          <a:p>
            <a:endParaRPr lang="en-US" sz="1800" b="1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Content-Security-Policy: [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</a:rPr>
              <a:t>directive</a:t>
            </a:r>
            <a:r>
              <a:rPr lang="en-US" sz="1800" dirty="0">
                <a:latin typeface="Consolas" panose="020B0609020204030204" pitchFamily="49" charset="0"/>
              </a:rPr>
              <a:t>] [instruction for the current directive] ; (N times if needed)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8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97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Example: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ACC8779B-58FF-CF0F-4009-1CCA34C4D589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199508280"/>
              </p:ext>
            </p:extLst>
          </p:nvPr>
        </p:nvGraphicFramePr>
        <p:xfrm>
          <a:off x="240312" y="1875625"/>
          <a:ext cx="11565926" cy="32618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41061">
                  <a:extLst>
                    <a:ext uri="{9D8B030D-6E8A-4147-A177-3AD203B41FA5}">
                      <a16:colId xmlns:a16="http://schemas.microsoft.com/office/drawing/2014/main" val="1768271083"/>
                    </a:ext>
                  </a:extLst>
                </a:gridCol>
                <a:gridCol w="4324865">
                  <a:extLst>
                    <a:ext uri="{9D8B030D-6E8A-4147-A177-3AD203B41FA5}">
                      <a16:colId xmlns:a16="http://schemas.microsoft.com/office/drawing/2014/main" val="993375892"/>
                    </a:ext>
                  </a:extLst>
                </a:gridCol>
              </a:tblGrid>
              <a:tr h="419210">
                <a:tc>
                  <a:txBody>
                    <a:bodyPr/>
                    <a:lstStyle/>
                    <a:p>
                      <a:r>
                        <a:rPr lang="en-US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instruct?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355616"/>
                  </a:ext>
                </a:extLst>
              </a:tr>
              <a:tr h="103366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script-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‘self’ ‘https://cdn.google.com'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 and script can be loaded from itself as well as specified Google CDN.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301949"/>
                  </a:ext>
                </a:extLst>
              </a:tr>
              <a:tr h="16538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font-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https://fonts.google.com;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frame-ancestors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sandbox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domain. Fonts can also be loaded using HTTPS from fonts.google.com. Site can only be framed by itself. All frame/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 will run in sandboxed mode.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339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C2F9E1-6D9E-7387-071C-D5564276B56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9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22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2"/>
            <a:ext cx="4610359" cy="4923054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dirty="0"/>
              <a:t>What do I mean by “trap”?</a:t>
            </a:r>
          </a:p>
          <a:p>
            <a:r>
              <a:rPr lang="en-US" sz="1800" dirty="0"/>
              <a:t>It’s preventing an attacker, or make it significantly harder for him/her, when possible using HTTP headers to: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Leverage an asset of the application outside the official application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transmitted by the browser during the usage of the application.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stored by the browser once the usage of the application is finished.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Exfiltrate from the browser an information to a controlled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Infiltrate content from a controlled domain.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7F2F6B-711E-7686-4E43-892DD74A607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55824" y="1715530"/>
            <a:ext cx="6938895" cy="4372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402A7-FEC0-2EFE-E969-5AE73B006EC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2714058"/>
            <a:ext cx="333422" cy="36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8CC0C-E58D-9715-2CEF-B2B2FB488C4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3317916"/>
            <a:ext cx="333422" cy="36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F8D703-CA29-67B3-89B3-343B94A50E1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4120931"/>
            <a:ext cx="333422" cy="36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139B3-83A7-1648-2786-61DE89EC918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4718" y="5503611"/>
            <a:ext cx="397954" cy="389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1FE942-C9F5-5F1C-732C-163B7ADA517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4718" y="4962481"/>
            <a:ext cx="397954" cy="38948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E48AF5F-19CA-0091-DDDB-A7746BA6519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79122"/>
            <a:ext cx="1192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our XSS problem, we try the following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 'unsafe-inline'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1C8A5-D03B-A582-861E-DB0EF5BFEF4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6886" y="1987768"/>
            <a:ext cx="11657230" cy="456067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781168" y="2907957"/>
            <a:ext cx="5016843" cy="2986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2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3"/>
            </p:custDataLst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4636" y="1341437"/>
            <a:ext cx="1171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our CSP policy did not prevent the attacker to perform action inside the app on behalf of the user: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C0BE3-F7AE-B846-9760-A45EBFEE370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03105" y="1805239"/>
            <a:ext cx="10206765" cy="4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72751-FC0B-3DEB-D358-B628F33D676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38200" y="5340156"/>
            <a:ext cx="3934374" cy="138131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54982" y="2161038"/>
            <a:ext cx="4470682" cy="3614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did not block the updated attack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EA0BA6-8441-3A1B-B783-A63CBB1420B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989212" y="2607115"/>
            <a:ext cx="8773749" cy="4572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9F6DB2-8544-EE94-8036-9DD5749EEE12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flipH="1">
            <a:off x="8699157" y="1960605"/>
            <a:ext cx="626075" cy="5857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4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4636" y="2015451"/>
            <a:ext cx="11921897" cy="438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63547" y="2546349"/>
            <a:ext cx="5214551" cy="5869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update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No call to </a:t>
            </a:r>
            <a:r>
              <a:rPr lang="en-US" dirty="0" err="1">
                <a:sym typeface="Wingdings" panose="05000000000000000000" pitchFamily="2" charset="2"/>
              </a:rPr>
              <a:t>addUser.php</a:t>
            </a:r>
            <a:r>
              <a:rPr lang="en-US" dirty="0">
                <a:sym typeface="Wingdings" panose="05000000000000000000" pitchFamily="2" charset="2"/>
              </a:rPr>
              <a:t> was performed.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47714DE-EB9D-A9EE-EDB2-7865350E934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7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/>
          <a:srcRect t="65054" r="28585"/>
          <a:stretch/>
        </p:blipFill>
        <p:spPr>
          <a:xfrm>
            <a:off x="188865" y="2358339"/>
            <a:ext cx="11814062" cy="2127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33A7F9-BF11-25E0-8358-85906F1A4ED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6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Key points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Modern browsers provide a large panel of built-in protections that we can leverage.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are not a “silver bullet” to make an application any attack proof </a:t>
            </a:r>
            <a:r>
              <a:rPr lang="en-US" b="1" dirty="0"/>
              <a:t>BUT</a:t>
            </a:r>
            <a:r>
              <a:rPr lang="en-US" dirty="0"/>
              <a:t> they significantly help reducing the exploitability of a client-side vulnerability.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can help us to “</a:t>
            </a:r>
            <a:r>
              <a:rPr lang="en-US" b="1" dirty="0"/>
              <a:t>buy time</a:t>
            </a:r>
            <a:r>
              <a:rPr lang="en-US" dirty="0"/>
              <a:t>” when facing a client-side vulnerability in a context in which app code base cannot be updated during a timeframe.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 Other HTTP security headers can be added, look at the </a:t>
            </a:r>
            <a:r>
              <a:rPr lang="en-US" dirty="0">
                <a:hlinkClick r:id="rId10"/>
              </a:rPr>
              <a:t>OWASP Secure Headers Project</a:t>
            </a:r>
            <a:r>
              <a:rPr lang="en-US" dirty="0"/>
              <a:t> to get insights about them. </a:t>
            </a:r>
          </a:p>
          <a:p>
            <a:endParaRPr lang="en-US" dirty="0"/>
          </a:p>
          <a:p>
            <a:r>
              <a:rPr lang="en-US" dirty="0"/>
              <a:t>    C</a:t>
            </a:r>
            <a:r>
              <a:rPr lang="en-US" dirty="0">
                <a:sym typeface="Wingdings" panose="05000000000000000000" pitchFamily="2" charset="2"/>
              </a:rPr>
              <a:t>omment, feedback, suggestion as well as pull requests are warmly welcome. 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hlinkClick r:id="rId11"/>
            <a:extLst>
              <a:ext uri="{FF2B5EF4-FFF2-40B4-BE49-F238E27FC236}">
                <a16:creationId xmlns:a16="http://schemas.microsoft.com/office/drawing/2014/main" id="{C2152464-0641-2FB6-560B-A57C164A582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238066" y="5055334"/>
            <a:ext cx="2650742" cy="922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75345-57E7-9545-B3D5-3A7AF3BA66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4637" y="4648200"/>
            <a:ext cx="304762" cy="3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918DA-78C4-2E6E-9189-D0AA6FB6089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4637" y="5516563"/>
            <a:ext cx="304762" cy="30476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1376F06-5281-B509-8AC6-BF4F50280C5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demonstration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For each header presented, an additional demonstration video, is available: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https://github.com/righettod/voxxeddays-lux-2022/blob/main/DemoSTS.mp4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https://github.com/righettod/voxxeddays-lux-2022/blob/main/DemoCORP.mp4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https://github.com/righettod/voxxeddays-lux-2022/blob/main/DemoCSD.mp4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https://github.com/righettod/voxxeddays-lux-2022/blob/main/DemoCSP.mp4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939AC-A726-C7BF-B776-3A8509B930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6203" y="1358371"/>
            <a:ext cx="380962" cy="3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69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b="1" dirty="0">
                <a:solidFill>
                  <a:srgbClr val="6563FF"/>
                </a:solidFill>
              </a:rPr>
              <a:t>    Thank you!</a:t>
            </a:r>
            <a:br>
              <a:rPr lang="en-US" b="1" dirty="0">
                <a:solidFill>
                  <a:srgbClr val="6563FF"/>
                </a:solidFill>
              </a:rPr>
            </a:br>
            <a:r>
              <a:rPr lang="en-US" b="1" dirty="0">
                <a:solidFill>
                  <a:srgbClr val="6563FF"/>
                </a:solidFill>
              </a:rPr>
              <a:t>    </a:t>
            </a:r>
            <a:r>
              <a:rPr lang="en-US" dirty="0">
                <a:solidFill>
                  <a:srgbClr val="6563FF"/>
                </a:solidFill>
              </a:rPr>
              <a:t>Pyro and I are ready for some sneaky questions…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F5C177-0038-C814-9F02-9D93C2BFA8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45989" y="2125134"/>
            <a:ext cx="6148974" cy="3863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89515F-540D-5928-2FBC-0827D5249E0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227" y="595086"/>
            <a:ext cx="609524" cy="609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A5244E-B2F1-ACCF-CD2D-2F26F615F55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188200" y="2967335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big thank you to my sweat </a:t>
            </a:r>
            <a:r>
              <a:rPr lang="en-US" dirty="0">
                <a:hlinkClick r:id="rId10"/>
              </a:rPr>
              <a:t>wife</a:t>
            </a:r>
            <a:r>
              <a:rPr lang="en-US" dirty="0"/>
              <a:t>, my </a:t>
            </a:r>
            <a:r>
              <a:rPr lang="en-US" dirty="0">
                <a:hlinkClick r:id="rId11"/>
              </a:rPr>
              <a:t>bro</a:t>
            </a:r>
            <a:r>
              <a:rPr lang="en-US" dirty="0"/>
              <a:t> as well as my pyro for their review, feedback and supports.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DC85745-8E2B-E887-177F-BEAA830A8A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527800" y="3098800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9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Sources &amp; 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1645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https://owasp.org/www-project-secure-headers/#http-strict-transport-security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https://owasp.org/www-project-secure-headers/#cross-origin-resource-policy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https://owasp.org/www-project-secure-headers/#clear-site-data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https://owasp.org/www-project-secure-headers/#content-security-policy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https://content-security-policy.com/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1"/>
              </a:rPr>
              <a:t>https://cheatsheetseries.owasp.org/cheatsheets/Content_Security_Policy_Cheat_Sheet.html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2"/>
              </a:rPr>
              <a:t>https://report-uri.com/home/generate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3"/>
              </a:rPr>
              <a:t>https://csp-evaluator.withgoogle.com/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Luxemburg Chapter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4"/>
              </a:rPr>
              <a:t>https://owasp.org/www-chapter-luxembourg/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9825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credits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67D0E-7724-3C6C-2097-1F288EFA224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16454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Icons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https://www.iconfinder.com/search/icons?family=unicons-line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PowerPoint template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https://templates.office.com/en-us/minimalist-sales-pitch-tm22318419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logo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https://owasp.org/www-policy/operational/branding</a:t>
            </a:r>
            <a:r>
              <a:rPr lang="en-US" dirty="0"/>
              <a:t>  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47133" y="1494221"/>
            <a:ext cx="11671872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What is a vulnerability?</a:t>
            </a:r>
          </a:p>
          <a:p>
            <a:r>
              <a:rPr lang="en-US" sz="1800" dirty="0"/>
              <a:t>A vulnerability is just a </a:t>
            </a:r>
            <a:r>
              <a:rPr lang="en-US" sz="1800" b="1" dirty="0"/>
              <a:t>bug</a:t>
            </a:r>
            <a:r>
              <a:rPr lang="en-US" sz="1800" dirty="0"/>
              <a:t> in an application having consequences from a security perspective.</a:t>
            </a:r>
          </a:p>
          <a:p>
            <a:endParaRPr lang="en-US" sz="1800" dirty="0"/>
          </a:p>
          <a:p>
            <a:r>
              <a:rPr lang="en-US" sz="1800" b="1" dirty="0"/>
              <a:t>What is the exploitation of a vulnerability?</a:t>
            </a:r>
          </a:p>
          <a:p>
            <a:r>
              <a:rPr lang="en-US" sz="1800" dirty="0"/>
              <a:t>It’s the operation of </a:t>
            </a:r>
            <a:r>
              <a:rPr lang="en-US" sz="1800" b="1" dirty="0"/>
              <a:t>leveraging the bug </a:t>
            </a:r>
            <a:r>
              <a:rPr lang="en-US" sz="1800" dirty="0"/>
              <a:t>to get the application act in an unintended way either to do something or to get something from it (information).</a:t>
            </a:r>
          </a:p>
          <a:p>
            <a:endParaRPr lang="en-US" sz="1800" dirty="0"/>
          </a:p>
          <a:p>
            <a:r>
              <a:rPr lang="en-US" sz="1800" b="1" dirty="0"/>
              <a:t>What is a vulnerability on client side?</a:t>
            </a:r>
          </a:p>
          <a:p>
            <a:r>
              <a:rPr lang="en-US" sz="1800" dirty="0"/>
              <a:t>It’s a </a:t>
            </a:r>
            <a:r>
              <a:rPr lang="en-US" sz="1800" b="1" dirty="0"/>
              <a:t>bug in the front end </a:t>
            </a:r>
            <a:r>
              <a:rPr lang="en-US" sz="1800" dirty="0"/>
              <a:t>(often called client-side) allowing an attacker, to instruct the front-end to perform an action (display something, send HTTP request, modify the DOM and so on).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0A54C-F18F-F9BF-E7E0-3FD59D836D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46" y="1539806"/>
            <a:ext cx="304762" cy="30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F8DE2-DB17-72BA-104C-4D8B8E28F41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46" y="2737733"/>
            <a:ext cx="304762" cy="304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E817A-A845-1F2B-BCDE-02A5992E667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4746" y="4235652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9714213" cy="433433"/>
          </a:xfrm>
        </p:spPr>
        <p:txBody>
          <a:bodyPr>
            <a:normAutofit/>
          </a:bodyPr>
          <a:lstStyle/>
          <a:p>
            <a:r>
              <a:rPr lang="en-US" sz="1800" b="1" dirty="0"/>
              <a:t>Why do I bother you with such vulnerability type? Nowadays…</a:t>
            </a:r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E0832D-7D58-632C-8315-7F9CA826AF15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060594514"/>
              </p:ext>
            </p:extLst>
          </p:nvPr>
        </p:nvGraphicFramePr>
        <p:xfrm>
          <a:off x="205947" y="1927654"/>
          <a:ext cx="11722442" cy="4210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52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0409795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How can we tackle a vulnerability? We can fix it…</a:t>
            </a:r>
          </a:p>
          <a:p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49DC2-9601-FAF4-FCE6-44BA1384BF7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53531" y="2131110"/>
            <a:ext cx="4621427" cy="374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1: Definitively</a:t>
            </a:r>
          </a:p>
          <a:p>
            <a:pPr algn="ctr"/>
            <a:r>
              <a:rPr lang="en-US" dirty="0"/>
              <a:t>(vulnerability disappear)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8EF81-0F94-2FED-E9B2-C969C9820BB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96000" y="2131110"/>
            <a:ext cx="4621427" cy="37482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2: Temporary</a:t>
            </a:r>
          </a:p>
          <a:p>
            <a:pPr algn="ctr"/>
            <a:r>
              <a:rPr lang="en-US" dirty="0"/>
              <a:t>(we made it </a:t>
            </a:r>
            <a:r>
              <a:rPr lang="en-US" dirty="0" err="1"/>
              <a:t>not|hardly</a:t>
            </a:r>
            <a:r>
              <a:rPr lang="en-US" dirty="0"/>
              <a:t> exploitable)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F5417-5287-A164-8330-9B3C5DCA6AA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34636" y="6191118"/>
            <a:ext cx="65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is the recommended one but it’s not always possible…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B9EB34-DFD5-F945-4C03-72A9EEC7C76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760839" y="2856040"/>
            <a:ext cx="2802924" cy="28029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0F80-A987-7965-BA4A-0AF82D84A19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7005251" y="2856040"/>
            <a:ext cx="2802924" cy="2802924"/>
            <a:chOff x="6463612" y="2837936"/>
            <a:chExt cx="2802924" cy="2802924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23BB4819-94D3-DFB4-0C53-82C2093F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63612" y="2837936"/>
              <a:ext cx="2802924" cy="2802924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447ADBF5-1A2A-45F1-82F8-9CA045BE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36919" y="3000631"/>
              <a:ext cx="279744" cy="279744"/>
            </a:xfrm>
            <a:prstGeom prst="rect">
              <a:avLst/>
            </a:prstGeom>
          </p:spPr>
        </p:pic>
      </p:grp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4CB2688-A41B-30CA-DBF9-8374C8BE6D8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F813B-C532-1F31-39EA-FE40006E3A6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6038334"/>
            <a:ext cx="1201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here that come HTTP security headers, they can allow us to “</a:t>
            </a:r>
            <a:r>
              <a:rPr lang="en-US" b="1" dirty="0"/>
              <a:t>buy this time</a:t>
            </a:r>
            <a:r>
              <a:rPr lang="en-US" dirty="0"/>
              <a:t>” by making the vulnerability (</a:t>
            </a:r>
            <a:r>
              <a:rPr lang="en-US" dirty="0" err="1"/>
              <a:t>not|hardly</a:t>
            </a:r>
            <a:r>
              <a:rPr lang="en-US" dirty="0"/>
              <a:t>) exploitable…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97B1765-E0EC-5770-14DA-6DDB1DD71F35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902507303"/>
              </p:ext>
            </p:extLst>
          </p:nvPr>
        </p:nvGraphicFramePr>
        <p:xfrm>
          <a:off x="330327" y="1849395"/>
          <a:ext cx="11623418" cy="419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134637" y="1494221"/>
            <a:ext cx="6714896" cy="359293"/>
          </a:xfrm>
        </p:spPr>
        <p:txBody>
          <a:bodyPr>
            <a:noAutofit/>
          </a:bodyPr>
          <a:lstStyle/>
          <a:p>
            <a:r>
              <a:rPr lang="en-US" sz="1800" b="1" dirty="0"/>
              <a:t>Behind the scene of fixing a vulnerability…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795E39D-E161-60AA-3DD4-3BB1B677372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264369" cy="4544113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Nowadays, browsers embed a bundle of powerful security features: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Cookies attributes dedicated to security (</a:t>
            </a:r>
            <a:r>
              <a:rPr lang="en-US" sz="1800" dirty="0">
                <a:hlinkClick r:id="rId6"/>
              </a:rPr>
              <a:t>HttpOnly</a:t>
            </a:r>
            <a:r>
              <a:rPr lang="en-US" sz="1800" dirty="0"/>
              <a:t>, </a:t>
            </a:r>
            <a:r>
              <a:rPr lang="en-US" sz="1800" dirty="0">
                <a:hlinkClick r:id="rId6"/>
              </a:rPr>
              <a:t>Secure</a:t>
            </a:r>
            <a:r>
              <a:rPr lang="en-US" sz="1800" dirty="0"/>
              <a:t>, </a:t>
            </a:r>
            <a:r>
              <a:rPr lang="en-US" sz="1800" dirty="0">
                <a:hlinkClick r:id="rId7"/>
              </a:rPr>
              <a:t>SameSite</a:t>
            </a:r>
            <a:r>
              <a:rPr lang="en-US" sz="1800" dirty="0"/>
              <a:t>),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Page execution sandbox,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Plugins execution sandbox,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System process isolation,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Cryptographic </a:t>
            </a:r>
            <a:r>
              <a:rPr lang="en-US" sz="1800" dirty="0">
                <a:hlinkClick r:id="rId8"/>
              </a:rPr>
              <a:t>JavaScript native API</a:t>
            </a:r>
            <a:r>
              <a:rPr lang="en-US" sz="1800" dirty="0"/>
              <a:t>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Auto-update of the browser itself and installed plugins,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…</a:t>
            </a:r>
          </a:p>
          <a:p>
            <a:pPr marL="285750" indent="-285750">
              <a:buFontTx/>
              <a:buChar char="-"/>
            </a:pPr>
            <a:r>
              <a:rPr lang="en-US" sz="1800" b="1" i="1" dirty="0">
                <a:solidFill>
                  <a:srgbClr val="6563FF"/>
                </a:solidFill>
              </a:rPr>
              <a:t>HTTP headers.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ACA2B-5E22-22FC-F936-0CEADFAB29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475700" y="1830733"/>
            <a:ext cx="7304409" cy="41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However, browsers and their web features are moving fast (several releases in a month)…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323438" y="6199355"/>
            <a:ext cx="49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https://chromiumdash.appspot.com/schedule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0F1821-C7C5-AA15-4E72-FC778C18650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0086" y="1905873"/>
            <a:ext cx="5638114" cy="4813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2AD067-88F1-3E7F-20F6-396F2513178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73802" y="2414131"/>
            <a:ext cx="5767094" cy="2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5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1164</TotalTime>
  <Words>3218</Words>
  <Application>Microsoft Office PowerPoint</Application>
  <PresentationFormat>Widescreen</PresentationFormat>
  <Paragraphs>473</Paragraphs>
  <Slides>38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Tenorite</vt:lpstr>
      <vt:lpstr>Office Theme</vt:lpstr>
      <vt:lpstr>Trap bad guys in your browser with HTTP security headers.   Transformez votre navigateur en piège à pirate avec les en-têtes de sécurité HTTP.</vt:lpstr>
      <vt:lpstr>1/4 - Some introduction</vt:lpstr>
      <vt:lpstr>1/4 - Some introduction</vt:lpstr>
      <vt:lpstr>1/4 - Some introduction</vt:lpstr>
      <vt:lpstr>1/4 - Some introduction</vt:lpstr>
      <vt:lpstr>2/4 - Vulnerability common context</vt:lpstr>
      <vt:lpstr>2/4 - Vulnerability common context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4/4 - Focus on some cases: enforce https</vt:lpstr>
      <vt:lpstr>4/4 - Focus on some cases: enforce https</vt:lpstr>
      <vt:lpstr>4/4 - Focus on some cases: enforce https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delete traces</vt:lpstr>
      <vt:lpstr>4/4 - Focus on some cases: delete traces</vt:lpstr>
      <vt:lpstr>4/4 - Focus on some cases: delete traces</vt:lpstr>
      <vt:lpstr>4/4 - Focus on some cases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Key points</vt:lpstr>
      <vt:lpstr>demonstration</vt:lpstr>
      <vt:lpstr>    Thank you!     Pyro and I are ready for some sneaky questions…</vt:lpstr>
      <vt:lpstr>Sources &amp; References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Trap bad guys in your browser with HTTP security headers.</dc:title>
  <dc:creator>Dominique RIGHETTO</dc:creator>
  <cp:lastModifiedBy>Dominique RIGHETTO</cp:lastModifiedBy>
  <cp:revision>20</cp:revision>
  <dcterms:created xsi:type="dcterms:W3CDTF">2022-05-06T19:10:33Z</dcterms:created>
  <dcterms:modified xsi:type="dcterms:W3CDTF">2022-06-20T09:18:01Z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